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73"/>
    <p:restoredTop sz="84922"/>
  </p:normalViewPr>
  <p:slideViewPr>
    <p:cSldViewPr snapToGrid="0">
      <p:cViewPr varScale="1">
        <p:scale>
          <a:sx n="47" d="100"/>
          <a:sy n="47" d="100"/>
        </p:scale>
        <p:origin x="118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xfrm>
            <a:off x="381000" y="685800"/>
            <a:ext cx="6096000" cy="3429000"/>
          </a:xfrm>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t>Increasing take up rate for EV = Stress in Grid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xfrm>
            <a:off x="381000" y="685800"/>
            <a:ext cx="6096000" cy="3429000"/>
          </a:xfrm>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t>Increasing take up rate for EV = Stress in Grid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Store clean energy and with energy management system distribute evenly to maintain the grid frequency and generators output. </a:t>
            </a:r>
          </a:p>
        </p:txBody>
      </p:sp>
    </p:spTree>
    <p:extLst>
      <p:ext uri="{BB962C8B-B14F-4D97-AF65-F5344CB8AC3E}">
        <p14:creationId xmlns:p14="http://schemas.microsoft.com/office/powerpoint/2010/main" val="2599111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73100" y="2870200"/>
            <a:ext cx="23050500" cy="4559300"/>
          </a:xfrm>
          <a:prstGeom prst="rect">
            <a:avLst/>
          </a:prstGeom>
        </p:spPr>
        <p:txBody>
          <a:bodyPr anchor="b"/>
          <a:lstStyle/>
          <a:p>
            <a:r>
              <a:t>Title Text</a:t>
            </a:r>
          </a:p>
        </p:txBody>
      </p:sp>
      <p:sp>
        <p:nvSpPr>
          <p:cNvPr id="12" name="Body Level One…"/>
          <p:cNvSpPr txBox="1">
            <a:spLocks noGrp="1"/>
          </p:cNvSpPr>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r>
              <a:t>–Johnny Appleseed</a:t>
            </a:r>
          </a:p>
        </p:txBody>
      </p:sp>
      <p:sp>
        <p:nvSpPr>
          <p:cNvPr id="94" name="“Type a quote here.”"/>
          <p:cNvSpPr txBox="1">
            <a:spLocks noGrp="1"/>
          </p:cNvSpPr>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r>
              <a:t>“Type a quote here.”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Front view of a red Ducati motorcycle against a black background"/>
          <p:cNvSpPr>
            <a:spLocks noGrp="1"/>
          </p:cNvSpPr>
          <p:nvPr>
            <p:ph type="pic" idx="21"/>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Profile view of a red Ducati motorcycle"/>
          <p:cNvSpPr>
            <a:spLocks noGrp="1"/>
          </p:cNvSpPr>
          <p:nvPr>
            <p:ph type="pic" idx="21"/>
          </p:nvPr>
        </p:nvSpPr>
        <p:spPr>
          <a:xfrm>
            <a:off x="4280774" y="-1688429"/>
            <a:ext cx="15829857" cy="11849101"/>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2387600" y="9728200"/>
            <a:ext cx="19621500" cy="1803400"/>
          </a:xfrm>
          <a:prstGeom prst="rect">
            <a:avLst/>
          </a:prstGeom>
        </p:spPr>
        <p:txBody>
          <a:bodyPr/>
          <a:lstStyle/>
          <a:p>
            <a:r>
              <a:t>Title Text</a:t>
            </a:r>
          </a:p>
        </p:txBody>
      </p:sp>
      <p:sp>
        <p:nvSpPr>
          <p:cNvPr id="22" name="Body Level One…"/>
          <p:cNvSpPr txBox="1">
            <a:spLocks noGrp="1"/>
          </p:cNvSpPr>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673100" y="4572000"/>
            <a:ext cx="23050500" cy="45593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Front view of a red Ducati motorcycle"/>
          <p:cNvSpPr>
            <a:spLocks noGrp="1"/>
          </p:cNvSpPr>
          <p:nvPr>
            <p:ph type="pic" idx="21"/>
          </p:nvPr>
        </p:nvSpPr>
        <p:spPr>
          <a:xfrm>
            <a:off x="10590462" y="1511300"/>
            <a:ext cx="13644824" cy="12128732"/>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73100" y="1435100"/>
            <a:ext cx="11049000" cy="5461000"/>
          </a:xfrm>
          <a:prstGeom prst="rect">
            <a:avLst/>
          </a:prstGeom>
        </p:spPr>
        <p:txBody>
          <a:bodyPr anchor="b"/>
          <a:lstStyle/>
          <a:p>
            <a:r>
              <a:t>Title Text</a:t>
            </a:r>
          </a:p>
        </p:txBody>
      </p:sp>
      <p:sp>
        <p:nvSpPr>
          <p:cNvPr id="40" name="Body Level One…"/>
          <p:cNvSpPr txBox="1">
            <a:spLocks noGrp="1"/>
          </p:cNvSpPr>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Front view of a red Ducati motorcycle"/>
          <p:cNvSpPr>
            <a:spLocks noGrp="1"/>
          </p:cNvSpPr>
          <p:nvPr>
            <p:ph type="pic" sz="half" idx="21"/>
          </p:nvPr>
        </p:nvSpPr>
        <p:spPr>
          <a:xfrm>
            <a:off x="11814854" y="3233783"/>
            <a:ext cx="11753235" cy="10447317"/>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73100" y="3835400"/>
            <a:ext cx="11049000" cy="8864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Close-up of Ducati motorcycle engine components"/>
          <p:cNvSpPr>
            <a:spLocks noGrp="1"/>
          </p:cNvSpPr>
          <p:nvPr>
            <p:ph type="pic" sz="half" idx="21"/>
          </p:nvPr>
        </p:nvSpPr>
        <p:spPr>
          <a:xfrm>
            <a:off x="12420509" y="5714207"/>
            <a:ext cx="11023601" cy="8255001"/>
          </a:xfrm>
          <a:prstGeom prst="rect">
            <a:avLst/>
          </a:prstGeom>
        </p:spPr>
        <p:txBody>
          <a:bodyPr lIns="91439" tIns="45719" rIns="91439" bIns="45719" anchor="t">
            <a:noAutofit/>
          </a:bodyPr>
          <a:lstStyle/>
          <a:p>
            <a:endParaRPr/>
          </a:p>
        </p:txBody>
      </p:sp>
      <p:sp>
        <p:nvSpPr>
          <p:cNvPr id="84" name="Close-up of a Ducati motorcycle petrol cap"/>
          <p:cNvSpPr>
            <a:spLocks noGrp="1"/>
          </p:cNvSpPr>
          <p:nvPr>
            <p:ph type="pic" sz="half" idx="22"/>
          </p:nvPr>
        </p:nvSpPr>
        <p:spPr>
          <a:xfrm>
            <a:off x="12420600" y="-673100"/>
            <a:ext cx="11023600" cy="8255000"/>
          </a:xfrm>
          <a:prstGeom prst="rect">
            <a:avLst/>
          </a:prstGeom>
        </p:spPr>
        <p:txBody>
          <a:bodyPr lIns="91439" tIns="45719" rIns="91439" bIns="45719" anchor="t">
            <a:noAutofit/>
          </a:bodyPr>
          <a:lstStyle/>
          <a:p>
            <a:endParaRPr/>
          </a:p>
        </p:txBody>
      </p:sp>
      <p:sp>
        <p:nvSpPr>
          <p:cNvPr id="85" name="Black and white photo of Ducati motorcycle engine components"/>
          <p:cNvSpPr>
            <a:spLocks noGrp="1"/>
          </p:cNvSpPr>
          <p:nvPr>
            <p:ph type="pic" idx="23"/>
          </p:nvPr>
        </p:nvSpPr>
        <p:spPr>
          <a:xfrm>
            <a:off x="-825499" y="-2108200"/>
            <a:ext cx="13804901" cy="18443211"/>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73100" y="355600"/>
            <a:ext cx="23050500" cy="342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73100" y="3835400"/>
            <a:ext cx="23050500" cy="8864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ray.tan@raitan.sg" TargetMode="Externa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tif"/><Relationship Id="rId7"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5.tiff"/><Relationship Id="rId13" Type="http://schemas.openxmlformats.org/officeDocument/2006/relationships/image" Target="../media/image20.tiff"/><Relationship Id="rId3" Type="http://schemas.openxmlformats.org/officeDocument/2006/relationships/image" Target="../media/image7.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8.tiff"/><Relationship Id="rId5" Type="http://schemas.openxmlformats.org/officeDocument/2006/relationships/image" Target="../media/image6.tif"/><Relationship Id="rId15" Type="http://schemas.openxmlformats.org/officeDocument/2006/relationships/image" Target="../media/image12.png"/><Relationship Id="rId10" Type="http://schemas.openxmlformats.org/officeDocument/2006/relationships/image" Target="../media/image17.tif"/><Relationship Id="rId4" Type="http://schemas.openxmlformats.org/officeDocument/2006/relationships/image" Target="../media/image8.png"/><Relationship Id="rId9" Type="http://schemas.openxmlformats.org/officeDocument/2006/relationships/image" Target="../media/image16.png"/><Relationship Id="rId14" Type="http://schemas.openxmlformats.org/officeDocument/2006/relationships/image" Target="../media/image21.tiff"/></Relationships>
</file>

<file path=ppt/slides/_rels/slide4.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23.png"/><Relationship Id="rId7" Type="http://schemas.openxmlformats.org/officeDocument/2006/relationships/image" Target="../media/image26.tiff"/><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12.png"/><Relationship Id="rId10" Type="http://schemas.openxmlformats.org/officeDocument/2006/relationships/image" Target="../media/image29.tiff"/><Relationship Id="rId4" Type="http://schemas.openxmlformats.org/officeDocument/2006/relationships/image" Target="../media/image24.png"/><Relationship Id="rId9" Type="http://schemas.openxmlformats.org/officeDocument/2006/relationships/image" Target="../media/image28.tiff"/></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tiff"/><Relationship Id="rId11" Type="http://schemas.openxmlformats.org/officeDocument/2006/relationships/image" Target="../media/image36.tiff"/><Relationship Id="rId5" Type="http://schemas.openxmlformats.org/officeDocument/2006/relationships/image" Target="../media/image32.tif"/><Relationship Id="rId10" Type="http://schemas.openxmlformats.org/officeDocument/2006/relationships/image" Target="../media/image35.tiff"/><Relationship Id="rId4" Type="http://schemas.openxmlformats.org/officeDocument/2006/relationships/image" Target="../media/image31.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7.tiff"/><Relationship Id="rId7"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24.png"/><Relationship Id="rId4" Type="http://schemas.openxmlformats.org/officeDocument/2006/relationships/image" Target="../media/image38.tif"/><Relationship Id="rId9" Type="http://schemas.openxmlformats.org/officeDocument/2006/relationships/image" Target="../media/image42.tiff"/></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jpeg"/><Relationship Id="rId7" Type="http://schemas.openxmlformats.org/officeDocument/2006/relationships/image" Target="../media/image47.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6.tiff"/><Relationship Id="rId5" Type="http://schemas.openxmlformats.org/officeDocument/2006/relationships/image" Target="../media/image12.png"/><Relationship Id="rId4" Type="http://schemas.openxmlformats.org/officeDocument/2006/relationships/image" Target="../media/image45.pn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image" Target="../media/image5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tif"/><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Unlimited Energy Possibility…"/>
          <p:cNvSpPr txBox="1">
            <a:spLocks noGrp="1"/>
          </p:cNvSpPr>
          <p:nvPr>
            <p:ph type="subTitle" sz="half" idx="1"/>
          </p:nvPr>
        </p:nvSpPr>
        <p:spPr>
          <a:xfrm>
            <a:off x="666749" y="7967850"/>
            <a:ext cx="23050501" cy="4075766"/>
          </a:xfrm>
          <a:prstGeom prst="rect">
            <a:avLst/>
          </a:prstGeom>
        </p:spPr>
        <p:txBody>
          <a:bodyPr anchor="ctr"/>
          <a:lstStyle/>
          <a:p>
            <a:pPr>
              <a:defRPr sz="5000">
                <a:solidFill>
                  <a:srgbClr val="5A5F5E"/>
                </a:solidFill>
              </a:defRPr>
            </a:pPr>
            <a:r>
              <a:t>Unlimited Energy Possibility</a:t>
            </a:r>
          </a:p>
          <a:p>
            <a:pPr>
              <a:defRPr sz="5000">
                <a:solidFill>
                  <a:srgbClr val="5A5F5E"/>
                </a:solidFill>
              </a:defRPr>
            </a:pPr>
            <a:endParaRPr/>
          </a:p>
          <a:p>
            <a:pPr>
              <a:defRPr sz="5000">
                <a:solidFill>
                  <a:srgbClr val="5A5F5E"/>
                </a:solidFill>
              </a:defRPr>
            </a:pPr>
            <a:r>
              <a:t>Raymond Tan</a:t>
            </a:r>
          </a:p>
          <a:p>
            <a:pPr>
              <a:defRPr sz="5000">
                <a:solidFill>
                  <a:srgbClr val="5A5F5E"/>
                </a:solidFill>
              </a:defRPr>
            </a:pPr>
            <a:r>
              <a:t>Founder </a:t>
            </a:r>
          </a:p>
          <a:p>
            <a:pPr>
              <a:defRPr sz="5000">
                <a:solidFill>
                  <a:srgbClr val="5A5F5E"/>
                </a:solidFill>
              </a:defRPr>
            </a:pPr>
            <a:r>
              <a:rPr u="sng">
                <a:hlinkClick r:id="rId2"/>
              </a:rPr>
              <a:t>ray.tan@raitan.sg</a:t>
            </a:r>
          </a:p>
        </p:txBody>
      </p:sp>
      <p:pic>
        <p:nvPicPr>
          <p:cNvPr id="120" name="logo5dec.png" descr="logo5dec.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62533" y="3664417"/>
            <a:ext cx="9258934" cy="4075766"/>
          </a:xfrm>
          <a:prstGeom prst="rect">
            <a:avLst/>
          </a:prstGeom>
          <a:ln w="12700">
            <a:miter lim="400000"/>
          </a:ln>
        </p:spPr>
      </p:pic>
      <p:pic>
        <p:nvPicPr>
          <p:cNvPr id="121"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60869" y="11339707"/>
            <a:ext cx="1407980" cy="1961115"/>
          </a:xfrm>
          <a:prstGeom prst="rect">
            <a:avLst/>
          </a:prstGeom>
          <a:ln w="12700">
            <a:miter lim="400000"/>
          </a:ln>
        </p:spPr>
      </p:pic>
      <p:pic>
        <p:nvPicPr>
          <p:cNvPr id="122" name="logo.png" descr="logo.png"/>
          <p:cNvPicPr>
            <a:picLocks noChangeAspect="1"/>
          </p:cNvPicPr>
          <p:nvPr/>
        </p:nvPicPr>
        <p:blipFill>
          <a:blip r:embed="rId5"/>
          <a:stretch>
            <a:fillRect/>
          </a:stretch>
        </p:blipFill>
        <p:spPr>
          <a:xfrm>
            <a:off x="15972158" y="11697803"/>
            <a:ext cx="3835161" cy="1244923"/>
          </a:xfrm>
          <a:prstGeom prst="rect">
            <a:avLst/>
          </a:prstGeom>
          <a:ln w="12700">
            <a:miter lim="400000"/>
          </a:ln>
        </p:spPr>
      </p:pic>
      <p:pic>
        <p:nvPicPr>
          <p:cNvPr id="123"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253536" y="11339707"/>
            <a:ext cx="1961116" cy="1961115"/>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Q&amp;A"/>
          <p:cNvSpPr txBox="1">
            <a:spLocks noGrp="1"/>
          </p:cNvSpPr>
          <p:nvPr>
            <p:ph type="title"/>
          </p:nvPr>
        </p:nvSpPr>
        <p:spPr>
          <a:xfrm>
            <a:off x="673100" y="4594127"/>
            <a:ext cx="23050500" cy="3429001"/>
          </a:xfrm>
          <a:prstGeom prst="rect">
            <a:avLst/>
          </a:prstGeom>
        </p:spPr>
        <p:txBody>
          <a:bodyPr/>
          <a:lstStyle/>
          <a:p>
            <a:r>
              <a:t>Q&amp;A</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trategy"/>
          <p:cNvSpPr txBox="1"/>
          <p:nvPr/>
        </p:nvSpPr>
        <p:spPr>
          <a:xfrm>
            <a:off x="673100" y="127000"/>
            <a:ext cx="23050500" cy="1714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10000" cap="all"/>
            </a:lvl1pPr>
          </a:lstStyle>
          <a:p>
            <a:r>
              <a:t>Strategy</a:t>
            </a:r>
          </a:p>
        </p:txBody>
      </p:sp>
      <p:sp>
        <p:nvSpPr>
          <p:cNvPr id="126" name="Net Zero by 2050"/>
          <p:cNvSpPr txBox="1"/>
          <p:nvPr/>
        </p:nvSpPr>
        <p:spPr>
          <a:xfrm>
            <a:off x="9821657" y="1657350"/>
            <a:ext cx="4740686" cy="825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Net Zero by 2050</a:t>
            </a:r>
          </a:p>
        </p:txBody>
      </p:sp>
      <p:grpSp>
        <p:nvGrpSpPr>
          <p:cNvPr id="2" name="Group 1">
            <a:extLst>
              <a:ext uri="{FF2B5EF4-FFF2-40B4-BE49-F238E27FC236}">
                <a16:creationId xmlns:a16="http://schemas.microsoft.com/office/drawing/2014/main" id="{5F425EF1-AE82-FE56-B375-022E9B4DAC2B}"/>
              </a:ext>
            </a:extLst>
          </p:cNvPr>
          <p:cNvGrpSpPr/>
          <p:nvPr/>
        </p:nvGrpSpPr>
        <p:grpSpPr>
          <a:xfrm>
            <a:off x="1537642" y="2524672"/>
            <a:ext cx="21321417" cy="10658477"/>
            <a:chOff x="1537642" y="2524672"/>
            <a:chExt cx="21321417" cy="10658477"/>
          </a:xfrm>
        </p:grpSpPr>
        <p:sp>
          <p:nvSpPr>
            <p:cNvPr id="127" name="Line"/>
            <p:cNvSpPr/>
            <p:nvPr/>
          </p:nvSpPr>
          <p:spPr>
            <a:xfrm>
              <a:off x="1537642" y="7853910"/>
              <a:ext cx="21321417" cy="1"/>
            </a:xfrm>
            <a:prstGeom prst="line">
              <a:avLst/>
            </a:prstGeom>
            <a:noFill/>
            <a:ln w="127000" cap="flat">
              <a:solidFill>
                <a:srgbClr val="5A5F5E"/>
              </a:solidFill>
              <a:prstDash val="solid"/>
              <a:miter lim="400000"/>
            </a:ln>
            <a:effectLst/>
          </p:spPr>
          <p:txBody>
            <a:bodyPr wrap="square" lIns="50800" tIns="50800" rIns="50800" bIns="50800" numCol="1" anchor="ctr">
              <a:noAutofit/>
            </a:bodyPr>
            <a:lstStyle/>
            <a:p>
              <a:endParaRPr/>
            </a:p>
          </p:txBody>
        </p:sp>
        <p:sp>
          <p:nvSpPr>
            <p:cNvPr id="128" name="Line"/>
            <p:cNvSpPr/>
            <p:nvPr/>
          </p:nvSpPr>
          <p:spPr>
            <a:xfrm flipH="1">
              <a:off x="12198349" y="2524672"/>
              <a:ext cx="1" cy="10658477"/>
            </a:xfrm>
            <a:prstGeom prst="line">
              <a:avLst/>
            </a:prstGeom>
            <a:noFill/>
            <a:ln w="127000" cap="flat">
              <a:solidFill>
                <a:srgbClr val="5A5F5E"/>
              </a:solidFill>
              <a:prstDash val="solid"/>
              <a:miter lim="400000"/>
            </a:ln>
            <a:effectLst/>
          </p:spPr>
          <p:txBody>
            <a:bodyPr wrap="square" lIns="50800" tIns="50800" rIns="50800" bIns="50800" numCol="1" anchor="ctr">
              <a:noAutofit/>
            </a:bodyPr>
            <a:lstStyle/>
            <a:p>
              <a:endParaRPr/>
            </a:p>
          </p:txBody>
        </p:sp>
      </p:grpSp>
      <p:pic>
        <p:nvPicPr>
          <p:cNvPr id="129" name="Image" descr="Image"/>
          <p:cNvPicPr>
            <a:picLocks noChangeAspect="1"/>
          </p:cNvPicPr>
          <p:nvPr/>
        </p:nvPicPr>
        <p:blipFill>
          <a:blip r:embed="rId3"/>
          <a:stretch>
            <a:fillRect/>
          </a:stretch>
        </p:blipFill>
        <p:spPr>
          <a:xfrm>
            <a:off x="10196512" y="5858422"/>
            <a:ext cx="3990976" cy="3990977"/>
          </a:xfrm>
          <a:prstGeom prst="rect">
            <a:avLst/>
          </a:prstGeom>
          <a:ln w="12700" cap="flat">
            <a:noFill/>
            <a:miter lim="400000"/>
          </a:ln>
          <a:effectLst/>
        </p:spPr>
      </p:pic>
      <p:grpSp>
        <p:nvGrpSpPr>
          <p:cNvPr id="135" name="Group"/>
          <p:cNvGrpSpPr/>
          <p:nvPr/>
        </p:nvGrpSpPr>
        <p:grpSpPr>
          <a:xfrm>
            <a:off x="15146103" y="3811893"/>
            <a:ext cx="8369737" cy="3317093"/>
            <a:chOff x="0" y="0"/>
            <a:chExt cx="8369735" cy="3317091"/>
          </a:xfrm>
        </p:grpSpPr>
        <p:grpSp>
          <p:nvGrpSpPr>
            <p:cNvPr id="133" name="Group"/>
            <p:cNvGrpSpPr/>
            <p:nvPr/>
          </p:nvGrpSpPr>
          <p:grpSpPr>
            <a:xfrm>
              <a:off x="0" y="0"/>
              <a:ext cx="8369736" cy="2336800"/>
              <a:chOff x="0" y="0"/>
              <a:chExt cx="8369735" cy="2336800"/>
            </a:xfrm>
          </p:grpSpPr>
          <p:sp>
            <p:nvSpPr>
              <p:cNvPr id="131" name="2GWp…"/>
              <p:cNvSpPr/>
              <p:nvPr/>
            </p:nvSpPr>
            <p:spPr>
              <a:xfrm>
                <a:off x="2584215" y="1168400"/>
                <a:ext cx="578552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a:r>
                  <a:t>2GWp</a:t>
                </a:r>
              </a:p>
              <a:p>
                <a:pPr algn="l"/>
                <a:r>
                  <a:t>3% of the demand</a:t>
                </a:r>
              </a:p>
            </p:txBody>
          </p:sp>
          <p:pic>
            <p:nvPicPr>
              <p:cNvPr id="132" name="Google Shape;147;p6" descr="Google Shape;147;p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2336800" cy="2336800"/>
              </a:xfrm>
              <a:prstGeom prst="rect">
                <a:avLst/>
              </a:prstGeom>
              <a:ln w="12700" cap="flat">
                <a:noFill/>
                <a:miter lim="400000"/>
              </a:ln>
              <a:effectLst/>
            </p:spPr>
          </p:pic>
        </p:grpSp>
        <p:sp>
          <p:nvSpPr>
            <p:cNvPr id="134" name="Increase PV"/>
            <p:cNvSpPr txBox="1"/>
            <p:nvPr/>
          </p:nvSpPr>
          <p:spPr>
            <a:xfrm>
              <a:off x="171215" y="2478891"/>
              <a:ext cx="5785521"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b="1">
                  <a:latin typeface="Gill Sans"/>
                  <a:ea typeface="Gill Sans"/>
                  <a:cs typeface="Gill Sans"/>
                  <a:sym typeface="Gill Sans"/>
                </a:defRPr>
              </a:lvl1pPr>
            </a:lstStyle>
            <a:p>
              <a:r>
                <a:t>Increase PV</a:t>
              </a:r>
            </a:p>
          </p:txBody>
        </p:sp>
      </p:grpSp>
      <p:grpSp>
        <p:nvGrpSpPr>
          <p:cNvPr id="140" name="Group"/>
          <p:cNvGrpSpPr/>
          <p:nvPr/>
        </p:nvGrpSpPr>
        <p:grpSpPr>
          <a:xfrm>
            <a:off x="14133788" y="10065646"/>
            <a:ext cx="8152582" cy="2676740"/>
            <a:chOff x="0" y="0"/>
            <a:chExt cx="8152581" cy="2676738"/>
          </a:xfrm>
        </p:grpSpPr>
        <p:grpSp>
          <p:nvGrpSpPr>
            <p:cNvPr id="138" name="Group"/>
            <p:cNvGrpSpPr/>
            <p:nvPr/>
          </p:nvGrpSpPr>
          <p:grpSpPr>
            <a:xfrm>
              <a:off x="968523" y="0"/>
              <a:ext cx="5885335" cy="1309093"/>
              <a:chOff x="0" y="0"/>
              <a:chExt cx="5885333" cy="1309092"/>
            </a:xfrm>
          </p:grpSpPr>
          <p:pic>
            <p:nvPicPr>
              <p:cNvPr id="136" name="pngegg.png" descr="pngegg.png"/>
              <p:cNvPicPr>
                <a:picLocks noChangeAspect="1"/>
              </p:cNvPicPr>
              <p:nvPr/>
            </p:nvPicPr>
            <p:blipFill>
              <a:blip r:embed="rId5" cstate="email">
                <a:extLst>
                  <a:ext uri="{28A0092B-C50C-407E-A947-70E740481C1C}">
                    <a14:useLocalDpi xmlns:a14="http://schemas.microsoft.com/office/drawing/2010/main"/>
                  </a:ext>
                </a:extLst>
              </a:blip>
              <a:srcRect l="10786" t="20094" r="5859"/>
              <a:stretch>
                <a:fillRect/>
              </a:stretch>
            </p:blipFill>
            <p:spPr>
              <a:xfrm>
                <a:off x="0" y="0"/>
                <a:ext cx="2794695" cy="1309093"/>
              </a:xfrm>
              <a:prstGeom prst="rect">
                <a:avLst/>
              </a:prstGeom>
              <a:ln w="12700" cap="flat">
                <a:noFill/>
                <a:miter lim="400000"/>
              </a:ln>
              <a:effectLst/>
            </p:spPr>
          </p:pic>
          <p:sp>
            <p:nvSpPr>
              <p:cNvPr id="137" name="200MWh"/>
              <p:cNvSpPr/>
              <p:nvPr/>
            </p:nvSpPr>
            <p:spPr>
              <a:xfrm>
                <a:off x="3164284" y="654645"/>
                <a:ext cx="272105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1" algn="l"/>
                <a:r>
                  <a:t>200MWh</a:t>
                </a:r>
              </a:p>
            </p:txBody>
          </p:sp>
        </p:grpSp>
        <p:sp>
          <p:nvSpPr>
            <p:cNvPr id="139" name="Energy Storage System"/>
            <p:cNvSpPr txBox="1"/>
            <p:nvPr/>
          </p:nvSpPr>
          <p:spPr>
            <a:xfrm>
              <a:off x="0" y="1838538"/>
              <a:ext cx="8152582"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b="1">
                  <a:latin typeface="Gill Sans"/>
                  <a:ea typeface="Gill Sans"/>
                  <a:cs typeface="Gill Sans"/>
                  <a:sym typeface="Gill Sans"/>
                </a:defRPr>
              </a:lvl1pPr>
            </a:lstStyle>
            <a:p>
              <a:r>
                <a:t>Energy Storage System</a:t>
              </a:r>
            </a:p>
          </p:txBody>
        </p:sp>
      </p:grpSp>
      <p:grpSp>
        <p:nvGrpSpPr>
          <p:cNvPr id="146" name="Group"/>
          <p:cNvGrpSpPr/>
          <p:nvPr/>
        </p:nvGrpSpPr>
        <p:grpSpPr>
          <a:xfrm>
            <a:off x="1953639" y="3664761"/>
            <a:ext cx="8967901" cy="3267540"/>
            <a:chOff x="0" y="0"/>
            <a:chExt cx="8967900" cy="3267538"/>
          </a:xfrm>
        </p:grpSpPr>
        <p:grpSp>
          <p:nvGrpSpPr>
            <p:cNvPr id="143" name="Group"/>
            <p:cNvGrpSpPr/>
            <p:nvPr/>
          </p:nvGrpSpPr>
          <p:grpSpPr>
            <a:xfrm>
              <a:off x="87462" y="0"/>
              <a:ext cx="2660849" cy="2452387"/>
              <a:chOff x="0" y="0"/>
              <a:chExt cx="2660847" cy="2452386"/>
            </a:xfrm>
          </p:grpSpPr>
          <p:pic>
            <p:nvPicPr>
              <p:cNvPr id="141" name="kisspng-lorry-icon-transport-icon-truck-icon-5d3a0b47e5a985.1068943315640850639407.png" descr="kisspng-lorry-icon-transport-icon-truck-icon-5d3a0b47e5a985.1068943315640850639407.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448167"/>
                <a:ext cx="2660848" cy="2004220"/>
              </a:xfrm>
              <a:prstGeom prst="rect">
                <a:avLst/>
              </a:prstGeom>
              <a:ln w="12700" cap="flat">
                <a:noFill/>
                <a:miter lim="400000"/>
              </a:ln>
              <a:effectLst/>
            </p:spPr>
          </p:pic>
          <p:pic>
            <p:nvPicPr>
              <p:cNvPr id="142" name="Google Shape;147;p6" descr="Google Shape;147;p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6100" y="0"/>
                <a:ext cx="1512127" cy="1512126"/>
              </a:xfrm>
              <a:prstGeom prst="rect">
                <a:avLst/>
              </a:prstGeom>
              <a:ln w="12700" cap="flat">
                <a:noFill/>
                <a:miter lim="400000"/>
              </a:ln>
              <a:effectLst/>
            </p:spPr>
          </p:pic>
        </p:grpSp>
        <p:sp>
          <p:nvSpPr>
            <p:cNvPr id="144" name="30% of the demand"/>
            <p:cNvSpPr txBox="1"/>
            <p:nvPr/>
          </p:nvSpPr>
          <p:spPr>
            <a:xfrm>
              <a:off x="3753086" y="813443"/>
              <a:ext cx="5214815"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1" algn="l"/>
              <a:r>
                <a:t>30% of the demand</a:t>
              </a:r>
            </a:p>
          </p:txBody>
        </p:sp>
        <p:sp>
          <p:nvSpPr>
            <p:cNvPr id="145" name="Import Clean Energy"/>
            <p:cNvSpPr txBox="1"/>
            <p:nvPr/>
          </p:nvSpPr>
          <p:spPr>
            <a:xfrm>
              <a:off x="0" y="2429338"/>
              <a:ext cx="8152582"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b="1">
                  <a:latin typeface="Gill Sans"/>
                  <a:ea typeface="Gill Sans"/>
                  <a:cs typeface="Gill Sans"/>
                  <a:sym typeface="Gill Sans"/>
                </a:defRPr>
              </a:lvl1pPr>
            </a:lstStyle>
            <a:p>
              <a:r>
                <a:t>Import Clean Energy</a:t>
              </a:r>
            </a:p>
          </p:txBody>
        </p:sp>
      </p:grpSp>
      <p:grpSp>
        <p:nvGrpSpPr>
          <p:cNvPr id="152" name="Group"/>
          <p:cNvGrpSpPr/>
          <p:nvPr/>
        </p:nvGrpSpPr>
        <p:grpSpPr>
          <a:xfrm>
            <a:off x="2120573" y="8775519"/>
            <a:ext cx="8634034" cy="3889347"/>
            <a:chOff x="0" y="0"/>
            <a:chExt cx="8634033" cy="3889346"/>
          </a:xfrm>
        </p:grpSpPr>
        <p:grpSp>
          <p:nvGrpSpPr>
            <p:cNvPr id="149" name="Group"/>
            <p:cNvGrpSpPr/>
            <p:nvPr/>
          </p:nvGrpSpPr>
          <p:grpSpPr>
            <a:xfrm>
              <a:off x="0" y="0"/>
              <a:ext cx="3666154" cy="3152632"/>
              <a:chOff x="0" y="0"/>
              <a:chExt cx="3666153" cy="3152631"/>
            </a:xfrm>
          </p:grpSpPr>
          <p:pic>
            <p:nvPicPr>
              <p:cNvPr id="147"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816012"/>
                <a:ext cx="2336620" cy="2336620"/>
              </a:xfrm>
              <a:prstGeom prst="rect">
                <a:avLst/>
              </a:prstGeom>
              <a:ln w="12700" cap="flat">
                <a:noFill/>
                <a:miter lim="400000"/>
              </a:ln>
              <a:effectLst/>
            </p:spPr>
          </p:pic>
          <p:pic>
            <p:nvPicPr>
              <p:cNvPr id="148" name="Check-mark-icon-,-Cross-mark-illustration-on-transparent-background-PNG.png" descr="Check-mark-icon-,-Cross-mark-illustration-on-transparent-background-PNG.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2100159" y="0"/>
                <a:ext cx="1565995" cy="1556739"/>
              </a:xfrm>
              <a:prstGeom prst="rect">
                <a:avLst/>
              </a:prstGeom>
              <a:ln w="12700" cap="flat">
                <a:noFill/>
                <a:miter lim="400000"/>
              </a:ln>
              <a:effectLst/>
            </p:spPr>
          </p:pic>
        </p:grpSp>
        <p:sp>
          <p:nvSpPr>
            <p:cNvPr id="150" name="Cleaner Energy Vehicle"/>
            <p:cNvSpPr txBox="1"/>
            <p:nvPr/>
          </p:nvSpPr>
          <p:spPr>
            <a:xfrm>
              <a:off x="21055" y="3051146"/>
              <a:ext cx="7715524"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a:defRPr b="1">
                  <a:latin typeface="Gill Sans"/>
                  <a:ea typeface="Gill Sans"/>
                  <a:cs typeface="Gill Sans"/>
                  <a:sym typeface="Gill Sans"/>
                </a:defRPr>
              </a:lvl1pPr>
            </a:lstStyle>
            <a:p>
              <a:r>
                <a:t>Cleaner Energy Vehicle</a:t>
              </a:r>
            </a:p>
          </p:txBody>
        </p:sp>
        <p:sp>
          <p:nvSpPr>
            <p:cNvPr id="151" name="Phase out ICE by 2040"/>
            <p:cNvSpPr txBox="1"/>
            <p:nvPr/>
          </p:nvSpPr>
          <p:spPr>
            <a:xfrm>
              <a:off x="3692006" y="1122290"/>
              <a:ext cx="4942028" cy="154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a:lstStyle>
            <a:p>
              <a:r>
                <a:t>Phase out ICE by 2040</a:t>
              </a:r>
            </a:p>
          </p:txBody>
        </p:sp>
      </p:grpSp>
      <p:pic>
        <p:nvPicPr>
          <p:cNvPr id="153" name="logo5dec.png" descr="logo5dec.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744775" y="439514"/>
            <a:ext cx="2228568" cy="981012"/>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HURDlES"/>
          <p:cNvSpPr txBox="1"/>
          <p:nvPr/>
        </p:nvSpPr>
        <p:spPr>
          <a:xfrm>
            <a:off x="673100" y="127000"/>
            <a:ext cx="23050500" cy="1714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10000" cap="all"/>
            </a:lvl1pPr>
          </a:lstStyle>
          <a:p>
            <a:r>
              <a:t>HURDlES</a:t>
            </a:r>
          </a:p>
        </p:txBody>
      </p:sp>
      <p:sp>
        <p:nvSpPr>
          <p:cNvPr id="158" name="Net Zero by 2050"/>
          <p:cNvSpPr txBox="1"/>
          <p:nvPr/>
        </p:nvSpPr>
        <p:spPr>
          <a:xfrm>
            <a:off x="9821657" y="1657350"/>
            <a:ext cx="4740686" cy="825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Net Zero by 2050</a:t>
            </a:r>
          </a:p>
        </p:txBody>
      </p:sp>
      <p:pic>
        <p:nvPicPr>
          <p:cNvPr id="159" name="Google Shape;147;p6" descr="Google Shape;147;p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415758" y="2686588"/>
            <a:ext cx="1524001" cy="1524001"/>
          </a:xfrm>
          <a:prstGeom prst="rect">
            <a:avLst/>
          </a:prstGeom>
          <a:ln w="12700">
            <a:miter lim="400000"/>
          </a:ln>
        </p:spPr>
      </p:pic>
      <p:pic>
        <p:nvPicPr>
          <p:cNvPr id="160" name="pngegg.png" descr="pngegg.png"/>
          <p:cNvPicPr>
            <a:picLocks noChangeAspect="1"/>
          </p:cNvPicPr>
          <p:nvPr/>
        </p:nvPicPr>
        <p:blipFill>
          <a:blip r:embed="rId4" cstate="email">
            <a:extLst>
              <a:ext uri="{28A0092B-C50C-407E-A947-70E740481C1C}">
                <a14:useLocalDpi xmlns:a14="http://schemas.microsoft.com/office/drawing/2010/main"/>
              </a:ext>
            </a:extLst>
          </a:blip>
          <a:srcRect l="10786" t="20094" r="5859"/>
          <a:stretch>
            <a:fillRect/>
          </a:stretch>
        </p:blipFill>
        <p:spPr>
          <a:xfrm>
            <a:off x="22514420" y="12298012"/>
            <a:ext cx="1698724" cy="795718"/>
          </a:xfrm>
          <a:prstGeom prst="rect">
            <a:avLst/>
          </a:prstGeom>
          <a:ln w="12700">
            <a:miter lim="400000"/>
          </a:ln>
        </p:spPr>
      </p:pic>
      <p:sp>
        <p:nvSpPr>
          <p:cNvPr id="161" name="Line"/>
          <p:cNvSpPr/>
          <p:nvPr/>
        </p:nvSpPr>
        <p:spPr>
          <a:xfrm>
            <a:off x="1537642" y="7853909"/>
            <a:ext cx="21321416" cy="1"/>
          </a:xfrm>
          <a:prstGeom prst="line">
            <a:avLst/>
          </a:prstGeom>
          <a:ln w="127000">
            <a:solidFill>
              <a:srgbClr val="5A5F5E"/>
            </a:solidFill>
            <a:miter lim="400000"/>
          </a:ln>
        </p:spPr>
        <p:txBody>
          <a:bodyPr lIns="50800" tIns="50800" rIns="50800" bIns="50800" anchor="ctr"/>
          <a:lstStyle/>
          <a:p>
            <a:endParaRPr/>
          </a:p>
        </p:txBody>
      </p:sp>
      <p:sp>
        <p:nvSpPr>
          <p:cNvPr id="162" name="Line"/>
          <p:cNvSpPr/>
          <p:nvPr/>
        </p:nvSpPr>
        <p:spPr>
          <a:xfrm flipH="1">
            <a:off x="12198349" y="2524672"/>
            <a:ext cx="1" cy="10658476"/>
          </a:xfrm>
          <a:prstGeom prst="line">
            <a:avLst/>
          </a:prstGeom>
          <a:ln w="127000">
            <a:solidFill>
              <a:srgbClr val="5A5F5E"/>
            </a:solidFill>
            <a:miter lim="400000"/>
          </a:ln>
        </p:spPr>
        <p:txBody>
          <a:bodyPr lIns="50800" tIns="50800" rIns="50800" bIns="50800" anchor="ctr"/>
          <a:lstStyle/>
          <a:p>
            <a:endParaRPr/>
          </a:p>
        </p:txBody>
      </p:sp>
      <p:pic>
        <p:nvPicPr>
          <p:cNvPr id="163" name="Image" descr="Image"/>
          <p:cNvPicPr>
            <a:picLocks noChangeAspect="1"/>
          </p:cNvPicPr>
          <p:nvPr/>
        </p:nvPicPr>
        <p:blipFill>
          <a:blip r:embed="rId5"/>
          <a:stretch>
            <a:fillRect/>
          </a:stretch>
        </p:blipFill>
        <p:spPr>
          <a:xfrm>
            <a:off x="10196512" y="5858422"/>
            <a:ext cx="3990976" cy="3990976"/>
          </a:xfrm>
          <a:prstGeom prst="rect">
            <a:avLst/>
          </a:prstGeom>
          <a:ln w="12700">
            <a:miter lim="400000"/>
          </a:ln>
        </p:spPr>
      </p:pic>
      <p:sp>
        <p:nvSpPr>
          <p:cNvPr id="164" name="Increase PV"/>
          <p:cNvSpPr txBox="1"/>
          <p:nvPr/>
        </p:nvSpPr>
        <p:spPr>
          <a:xfrm>
            <a:off x="22198702" y="4147088"/>
            <a:ext cx="2034853" cy="39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b="1">
                <a:latin typeface="Gill Sans"/>
                <a:ea typeface="Gill Sans"/>
                <a:cs typeface="Gill Sans"/>
                <a:sym typeface="Gill Sans"/>
              </a:defRPr>
            </a:lvl1pPr>
          </a:lstStyle>
          <a:p>
            <a:r>
              <a:t>Increase PV</a:t>
            </a:r>
          </a:p>
        </p:txBody>
      </p:sp>
      <p:sp>
        <p:nvSpPr>
          <p:cNvPr id="165" name="Energy Storage System"/>
          <p:cNvSpPr txBox="1"/>
          <p:nvPr/>
        </p:nvSpPr>
        <p:spPr>
          <a:xfrm>
            <a:off x="20796584" y="13235825"/>
            <a:ext cx="3622947" cy="39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b="1">
                <a:latin typeface="Gill Sans"/>
                <a:ea typeface="Gill Sans"/>
                <a:cs typeface="Gill Sans"/>
                <a:sym typeface="Gill Sans"/>
              </a:defRPr>
            </a:lvl1pPr>
          </a:lstStyle>
          <a:p>
            <a:r>
              <a:rPr dirty="0"/>
              <a:t>Energy Storage System</a:t>
            </a:r>
          </a:p>
        </p:txBody>
      </p:sp>
      <p:grpSp>
        <p:nvGrpSpPr>
          <p:cNvPr id="168" name="Group"/>
          <p:cNvGrpSpPr/>
          <p:nvPr/>
        </p:nvGrpSpPr>
        <p:grpSpPr>
          <a:xfrm>
            <a:off x="422608" y="2665843"/>
            <a:ext cx="1698562" cy="1565491"/>
            <a:chOff x="0" y="0"/>
            <a:chExt cx="1698561" cy="1565489"/>
          </a:xfrm>
        </p:grpSpPr>
        <p:pic>
          <p:nvPicPr>
            <p:cNvPr id="166" name="kisspng-lorry-icon-transport-icon-truck-icon-5d3a0b47e5a985.1068943315640850639407.png" descr="kisspng-lorry-icon-transport-icon-truck-icon-5d3a0b47e5a985.1068943315640850639407.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286089"/>
              <a:ext cx="1698562" cy="1279401"/>
            </a:xfrm>
            <a:prstGeom prst="rect">
              <a:avLst/>
            </a:prstGeom>
            <a:ln w="12700" cap="flat">
              <a:noFill/>
              <a:miter lim="400000"/>
            </a:ln>
            <a:effectLst/>
          </p:spPr>
        </p:pic>
        <p:pic>
          <p:nvPicPr>
            <p:cNvPr id="167" name="Google Shape;147;p6" descr="Google Shape;147;p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400" y="0"/>
              <a:ext cx="965272" cy="965271"/>
            </a:xfrm>
            <a:prstGeom prst="rect">
              <a:avLst/>
            </a:prstGeom>
            <a:ln w="12700" cap="flat">
              <a:noFill/>
              <a:miter lim="400000"/>
            </a:ln>
            <a:effectLst/>
          </p:spPr>
        </p:pic>
      </p:grpSp>
      <p:sp>
        <p:nvSpPr>
          <p:cNvPr id="169" name="Import Clean Energy"/>
          <p:cNvSpPr txBox="1"/>
          <p:nvPr/>
        </p:nvSpPr>
        <p:spPr>
          <a:xfrm>
            <a:off x="277239" y="4141826"/>
            <a:ext cx="3021882" cy="39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b="1">
                <a:latin typeface="Gill Sans"/>
                <a:ea typeface="Gill Sans"/>
                <a:cs typeface="Gill Sans"/>
                <a:sym typeface="Gill Sans"/>
              </a:defRPr>
            </a:lvl1pPr>
          </a:lstStyle>
          <a:p>
            <a:r>
              <a:t>Import Clean Energy</a:t>
            </a:r>
          </a:p>
        </p:txBody>
      </p:sp>
      <p:grpSp>
        <p:nvGrpSpPr>
          <p:cNvPr id="172" name="Group"/>
          <p:cNvGrpSpPr/>
          <p:nvPr/>
        </p:nvGrpSpPr>
        <p:grpSpPr>
          <a:xfrm>
            <a:off x="2761408" y="2954256"/>
            <a:ext cx="6935477" cy="3540130"/>
            <a:chOff x="0" y="0"/>
            <a:chExt cx="7190479" cy="3670293"/>
          </a:xfrm>
        </p:grpSpPr>
        <p:pic>
          <p:nvPicPr>
            <p:cNvPr id="170" name="Google Shape;335;p7" descr="Google Shape;335;p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34738" y="0"/>
              <a:ext cx="2921001" cy="2921000"/>
            </a:xfrm>
            <a:prstGeom prst="rect">
              <a:avLst/>
            </a:prstGeom>
            <a:ln w="12700" cap="flat">
              <a:noFill/>
              <a:miter lim="400000"/>
            </a:ln>
            <a:effectLst/>
          </p:spPr>
        </p:pic>
        <p:sp>
          <p:nvSpPr>
            <p:cNvPr id="171" name="Energy Security"/>
            <p:cNvSpPr txBox="1"/>
            <p:nvPr/>
          </p:nvSpPr>
          <p:spPr>
            <a:xfrm>
              <a:off x="0" y="2984492"/>
              <a:ext cx="7190479" cy="685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4000" b="1">
                  <a:latin typeface="Gill Sans"/>
                  <a:ea typeface="Gill Sans"/>
                  <a:cs typeface="Gill Sans"/>
                  <a:sym typeface="Gill Sans"/>
                </a:defRPr>
              </a:lvl1pPr>
            </a:lstStyle>
            <a:p>
              <a:r>
                <a:rPr dirty="0"/>
                <a:t>Energy Security</a:t>
              </a:r>
            </a:p>
          </p:txBody>
        </p:sp>
      </p:grpSp>
      <p:grpSp>
        <p:nvGrpSpPr>
          <p:cNvPr id="176" name="Group"/>
          <p:cNvGrpSpPr/>
          <p:nvPr/>
        </p:nvGrpSpPr>
        <p:grpSpPr>
          <a:xfrm>
            <a:off x="15379003" y="7993122"/>
            <a:ext cx="5907535" cy="3752267"/>
            <a:chOff x="0" y="0"/>
            <a:chExt cx="6850732" cy="4351354"/>
          </a:xfrm>
        </p:grpSpPr>
        <p:pic>
          <p:nvPicPr>
            <p:cNvPr id="173"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7821" y="1505504"/>
              <a:ext cx="2667001" cy="2667001"/>
            </a:xfrm>
            <a:prstGeom prst="rect">
              <a:avLst/>
            </a:prstGeom>
            <a:ln w="12700" cap="flat">
              <a:noFill/>
              <a:miter lim="400000"/>
            </a:ln>
            <a:effectLst/>
          </p:spPr>
        </p:pic>
        <p:pic>
          <p:nvPicPr>
            <p:cNvPr id="174" name="safety-icon-10135.png" descr="safety-icon-10135.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756993" y="1326653"/>
              <a:ext cx="3024702" cy="3024702"/>
            </a:xfrm>
            <a:prstGeom prst="rect">
              <a:avLst/>
            </a:prstGeom>
            <a:ln w="12700" cap="flat">
              <a:noFill/>
              <a:miter lim="400000"/>
            </a:ln>
            <a:effectLst/>
          </p:spPr>
        </p:pic>
        <p:sp>
          <p:nvSpPr>
            <p:cNvPr id="175" name="Space &amp; Safety"/>
            <p:cNvSpPr txBox="1"/>
            <p:nvPr/>
          </p:nvSpPr>
          <p:spPr>
            <a:xfrm>
              <a:off x="0" y="0"/>
              <a:ext cx="6850733" cy="6858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4000" b="1">
                  <a:latin typeface="Gill Sans"/>
                  <a:ea typeface="Gill Sans"/>
                  <a:cs typeface="Gill Sans"/>
                  <a:sym typeface="Gill Sans"/>
                </a:defRPr>
              </a:lvl1pPr>
            </a:lstStyle>
            <a:p>
              <a:r>
                <a:t>Space &amp; Safety </a:t>
              </a:r>
            </a:p>
          </p:txBody>
        </p:sp>
      </p:grpSp>
      <p:grpSp>
        <p:nvGrpSpPr>
          <p:cNvPr id="179" name="Group"/>
          <p:cNvGrpSpPr/>
          <p:nvPr/>
        </p:nvGrpSpPr>
        <p:grpSpPr>
          <a:xfrm>
            <a:off x="14435805" y="2828880"/>
            <a:ext cx="7528001" cy="3663943"/>
            <a:chOff x="0" y="0"/>
            <a:chExt cx="7527999" cy="3663942"/>
          </a:xfrm>
        </p:grpSpPr>
        <p:sp>
          <p:nvSpPr>
            <p:cNvPr id="177" name="Intermittency"/>
            <p:cNvSpPr txBox="1"/>
            <p:nvPr/>
          </p:nvSpPr>
          <p:spPr>
            <a:xfrm>
              <a:off x="0" y="2978142"/>
              <a:ext cx="7528000" cy="685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4000" b="1">
                  <a:latin typeface="Gill Sans"/>
                  <a:ea typeface="Gill Sans"/>
                  <a:cs typeface="Gill Sans"/>
                  <a:sym typeface="Gill Sans"/>
                </a:defRPr>
              </a:lvl1pPr>
            </a:lstStyle>
            <a:p>
              <a:r>
                <a:rPr dirty="0"/>
                <a:t>Intermittency </a:t>
              </a:r>
            </a:p>
          </p:txBody>
        </p:sp>
        <p:pic>
          <p:nvPicPr>
            <p:cNvPr id="178" name="Image" descr="Image"/>
            <p:cNvPicPr>
              <a:picLocks noChangeAspect="1"/>
            </p:cNvPicPr>
            <p:nvPr/>
          </p:nvPicPr>
          <p:blipFill>
            <a:blip r:embed="rId10"/>
            <a:stretch>
              <a:fillRect/>
            </a:stretch>
          </p:blipFill>
          <p:spPr>
            <a:xfrm>
              <a:off x="2398749" y="0"/>
              <a:ext cx="2730501" cy="2730500"/>
            </a:xfrm>
            <a:prstGeom prst="rect">
              <a:avLst/>
            </a:prstGeom>
            <a:ln w="12700" cap="flat">
              <a:noFill/>
              <a:miter lim="400000"/>
            </a:ln>
            <a:effectLst/>
          </p:spPr>
        </p:pic>
      </p:grpSp>
      <p:grpSp>
        <p:nvGrpSpPr>
          <p:cNvPr id="182" name="Group"/>
          <p:cNvGrpSpPr/>
          <p:nvPr/>
        </p:nvGrpSpPr>
        <p:grpSpPr>
          <a:xfrm>
            <a:off x="619896" y="11625913"/>
            <a:ext cx="1737290" cy="1493947"/>
            <a:chOff x="0" y="0"/>
            <a:chExt cx="1737289" cy="1493945"/>
          </a:xfrm>
        </p:grpSpPr>
        <p:pic>
          <p:nvPicPr>
            <p:cNvPr id="180" name="Image" descr="Image"/>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0" y="386685"/>
              <a:ext cx="1107261" cy="1107261"/>
            </a:xfrm>
            <a:prstGeom prst="rect">
              <a:avLst/>
            </a:prstGeom>
            <a:ln w="12700" cap="flat">
              <a:noFill/>
              <a:miter lim="400000"/>
            </a:ln>
            <a:effectLst/>
          </p:spPr>
        </p:pic>
        <p:pic>
          <p:nvPicPr>
            <p:cNvPr id="181" name="Check-mark-icon-,-Cross-mark-illustration-on-transparent-background-PNG.png" descr="Check-mark-icon-,-Cross-mark-illustration-on-transparent-background-PNG.pn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995207" y="0"/>
              <a:ext cx="742083" cy="737696"/>
            </a:xfrm>
            <a:prstGeom prst="rect">
              <a:avLst/>
            </a:prstGeom>
            <a:ln w="12700" cap="flat">
              <a:noFill/>
              <a:miter lim="400000"/>
            </a:ln>
            <a:effectLst/>
          </p:spPr>
        </p:pic>
      </p:grpSp>
      <p:sp>
        <p:nvSpPr>
          <p:cNvPr id="183" name="Cleaner Energy Vehicle"/>
          <p:cNvSpPr txBox="1"/>
          <p:nvPr/>
        </p:nvSpPr>
        <p:spPr>
          <a:xfrm>
            <a:off x="404771" y="13183148"/>
            <a:ext cx="3656177" cy="39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l">
              <a:defRPr sz="2000" b="1">
                <a:latin typeface="Gill Sans"/>
                <a:ea typeface="Gill Sans"/>
                <a:cs typeface="Gill Sans"/>
                <a:sym typeface="Gill Sans"/>
              </a:defRPr>
            </a:lvl1pPr>
          </a:lstStyle>
          <a:p>
            <a:r>
              <a:t>Cleaner Energy Vehicle</a:t>
            </a:r>
          </a:p>
        </p:txBody>
      </p:sp>
      <p:grpSp>
        <p:nvGrpSpPr>
          <p:cNvPr id="189" name="Group"/>
          <p:cNvGrpSpPr/>
          <p:nvPr/>
        </p:nvGrpSpPr>
        <p:grpSpPr>
          <a:xfrm>
            <a:off x="1779758" y="8167126"/>
            <a:ext cx="8515559" cy="3497953"/>
            <a:chOff x="0" y="0"/>
            <a:chExt cx="10128683" cy="4160578"/>
          </a:xfrm>
        </p:grpSpPr>
        <p:sp>
          <p:nvSpPr>
            <p:cNvPr id="184" name="Surge in demand &amp; Availability"/>
            <p:cNvSpPr txBox="1"/>
            <p:nvPr/>
          </p:nvSpPr>
          <p:spPr>
            <a:xfrm>
              <a:off x="0" y="0"/>
              <a:ext cx="10128684" cy="6858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4000" b="1">
                  <a:latin typeface="Gill Sans"/>
                  <a:ea typeface="Gill Sans"/>
                  <a:cs typeface="Gill Sans"/>
                  <a:sym typeface="Gill Sans"/>
                </a:defRPr>
              </a:lvl1pPr>
            </a:lstStyle>
            <a:p>
              <a:r>
                <a:t>Surge in demand &amp; Availability</a:t>
              </a:r>
            </a:p>
          </p:txBody>
        </p:sp>
        <p:grpSp>
          <p:nvGrpSpPr>
            <p:cNvPr id="187" name="Group"/>
            <p:cNvGrpSpPr/>
            <p:nvPr/>
          </p:nvGrpSpPr>
          <p:grpSpPr>
            <a:xfrm>
              <a:off x="1314056" y="1139345"/>
              <a:ext cx="3968751" cy="3021234"/>
              <a:chOff x="0" y="0"/>
              <a:chExt cx="3968750" cy="3021233"/>
            </a:xfrm>
          </p:grpSpPr>
          <p:pic>
            <p:nvPicPr>
              <p:cNvPr id="185" name="Image" descr="Image"/>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946944" y="0"/>
                <a:ext cx="3021807" cy="3021234"/>
              </a:xfrm>
              <a:custGeom>
                <a:avLst/>
                <a:gdLst/>
                <a:ahLst/>
                <a:cxnLst>
                  <a:cxn ang="0">
                    <a:pos x="wd2" y="hd2"/>
                  </a:cxn>
                  <a:cxn ang="5400000">
                    <a:pos x="wd2" y="hd2"/>
                  </a:cxn>
                  <a:cxn ang="10800000">
                    <a:pos x="wd2" y="hd2"/>
                  </a:cxn>
                  <a:cxn ang="16200000">
                    <a:pos x="wd2" y="hd2"/>
                  </a:cxn>
                </a:cxnLst>
                <a:rect l="0" t="0" r="r" b="b"/>
                <a:pathLst>
                  <a:path w="21600" h="21546" extrusionOk="0">
                    <a:moveTo>
                      <a:pt x="8752" y="0"/>
                    </a:moveTo>
                    <a:lnTo>
                      <a:pt x="8738" y="2680"/>
                    </a:lnTo>
                    <a:lnTo>
                      <a:pt x="8723" y="5358"/>
                    </a:lnTo>
                    <a:lnTo>
                      <a:pt x="6105" y="5358"/>
                    </a:lnTo>
                    <a:lnTo>
                      <a:pt x="3487" y="5358"/>
                    </a:lnTo>
                    <a:lnTo>
                      <a:pt x="3461" y="2694"/>
                    </a:lnTo>
                    <a:lnTo>
                      <a:pt x="3433" y="28"/>
                    </a:lnTo>
                    <a:lnTo>
                      <a:pt x="2380" y="28"/>
                    </a:lnTo>
                    <a:lnTo>
                      <a:pt x="1328" y="28"/>
                    </a:lnTo>
                    <a:lnTo>
                      <a:pt x="1299" y="2694"/>
                    </a:lnTo>
                    <a:lnTo>
                      <a:pt x="1274" y="5358"/>
                    </a:lnTo>
                    <a:lnTo>
                      <a:pt x="635" y="5375"/>
                    </a:lnTo>
                    <a:lnTo>
                      <a:pt x="0" y="5389"/>
                    </a:lnTo>
                    <a:lnTo>
                      <a:pt x="17" y="8553"/>
                    </a:lnTo>
                    <a:cubicBezTo>
                      <a:pt x="37" y="12122"/>
                      <a:pt x="19" y="11936"/>
                      <a:pt x="494" y="12923"/>
                    </a:cubicBezTo>
                    <a:cubicBezTo>
                      <a:pt x="785" y="13529"/>
                      <a:pt x="1091" y="13947"/>
                      <a:pt x="1603" y="14435"/>
                    </a:cubicBezTo>
                    <a:cubicBezTo>
                      <a:pt x="2319" y="15117"/>
                      <a:pt x="2967" y="15500"/>
                      <a:pt x="4026" y="15864"/>
                    </a:cubicBezTo>
                    <a:lnTo>
                      <a:pt x="4675" y="16085"/>
                    </a:lnTo>
                    <a:lnTo>
                      <a:pt x="4701" y="18343"/>
                    </a:lnTo>
                    <a:cubicBezTo>
                      <a:pt x="4725" y="20342"/>
                      <a:pt x="4738" y="20623"/>
                      <a:pt x="4820" y="20772"/>
                    </a:cubicBezTo>
                    <a:cubicBezTo>
                      <a:pt x="4988" y="21078"/>
                      <a:pt x="5205" y="21289"/>
                      <a:pt x="5481" y="21417"/>
                    </a:cubicBezTo>
                    <a:cubicBezTo>
                      <a:pt x="5642" y="21492"/>
                      <a:pt x="5850" y="21536"/>
                      <a:pt x="6054" y="21545"/>
                    </a:cubicBezTo>
                    <a:cubicBezTo>
                      <a:pt x="6258" y="21553"/>
                      <a:pt x="6461" y="21527"/>
                      <a:pt x="6610" y="21465"/>
                    </a:cubicBezTo>
                    <a:cubicBezTo>
                      <a:pt x="6875" y="21355"/>
                      <a:pt x="7150" y="21103"/>
                      <a:pt x="7316" y="20820"/>
                    </a:cubicBezTo>
                    <a:cubicBezTo>
                      <a:pt x="7452" y="20590"/>
                      <a:pt x="7454" y="20558"/>
                      <a:pt x="7461" y="19544"/>
                    </a:cubicBezTo>
                    <a:cubicBezTo>
                      <a:pt x="7476" y="17290"/>
                      <a:pt x="7530" y="16091"/>
                      <a:pt x="7617" y="16045"/>
                    </a:cubicBezTo>
                    <a:cubicBezTo>
                      <a:pt x="7662" y="16022"/>
                      <a:pt x="7904" y="15940"/>
                      <a:pt x="8156" y="15861"/>
                    </a:cubicBezTo>
                    <a:cubicBezTo>
                      <a:pt x="8408" y="15782"/>
                      <a:pt x="8780" y="15635"/>
                      <a:pt x="8982" y="15536"/>
                    </a:cubicBezTo>
                    <a:cubicBezTo>
                      <a:pt x="9231" y="15413"/>
                      <a:pt x="9356" y="15376"/>
                      <a:pt x="9370" y="15420"/>
                    </a:cubicBezTo>
                    <a:cubicBezTo>
                      <a:pt x="9382" y="15455"/>
                      <a:pt x="9418" y="15740"/>
                      <a:pt x="9450" y="16051"/>
                    </a:cubicBezTo>
                    <a:cubicBezTo>
                      <a:pt x="9578" y="17293"/>
                      <a:pt x="9983" y="18290"/>
                      <a:pt x="10740" y="19241"/>
                    </a:cubicBezTo>
                    <a:cubicBezTo>
                      <a:pt x="11573" y="20285"/>
                      <a:pt x="12716" y="21035"/>
                      <a:pt x="13977" y="21366"/>
                    </a:cubicBezTo>
                    <a:cubicBezTo>
                      <a:pt x="14685" y="21552"/>
                      <a:pt x="15895" y="21600"/>
                      <a:pt x="16599" y="21468"/>
                    </a:cubicBezTo>
                    <a:cubicBezTo>
                      <a:pt x="18219" y="21165"/>
                      <a:pt x="19660" y="20225"/>
                      <a:pt x="20573" y="18878"/>
                    </a:cubicBezTo>
                    <a:cubicBezTo>
                      <a:pt x="21275" y="17843"/>
                      <a:pt x="21600" y="16764"/>
                      <a:pt x="21600" y="15468"/>
                    </a:cubicBezTo>
                    <a:cubicBezTo>
                      <a:pt x="21600" y="14419"/>
                      <a:pt x="21443" y="13752"/>
                      <a:pt x="20979" y="12793"/>
                    </a:cubicBezTo>
                    <a:cubicBezTo>
                      <a:pt x="20252" y="11293"/>
                      <a:pt x="18840" y="10117"/>
                      <a:pt x="17146" y="9609"/>
                    </a:cubicBezTo>
                    <a:cubicBezTo>
                      <a:pt x="16727" y="9483"/>
                      <a:pt x="16536" y="9461"/>
                      <a:pt x="15759" y="9439"/>
                    </a:cubicBezTo>
                    <a:cubicBezTo>
                      <a:pt x="15196" y="9423"/>
                      <a:pt x="14721" y="9437"/>
                      <a:pt x="14491" y="9476"/>
                    </a:cubicBezTo>
                    <a:cubicBezTo>
                      <a:pt x="14007" y="9559"/>
                      <a:pt x="13255" y="9817"/>
                      <a:pt x="12726" y="10082"/>
                    </a:cubicBezTo>
                    <a:cubicBezTo>
                      <a:pt x="12487" y="10201"/>
                      <a:pt x="12279" y="10275"/>
                      <a:pt x="12252" y="10249"/>
                    </a:cubicBezTo>
                    <a:cubicBezTo>
                      <a:pt x="12227" y="10223"/>
                      <a:pt x="12201" y="9126"/>
                      <a:pt x="12193" y="7809"/>
                    </a:cubicBezTo>
                    <a:lnTo>
                      <a:pt x="12179" y="5414"/>
                    </a:lnTo>
                    <a:lnTo>
                      <a:pt x="11532" y="5386"/>
                    </a:lnTo>
                    <a:lnTo>
                      <a:pt x="10882" y="5358"/>
                    </a:lnTo>
                    <a:lnTo>
                      <a:pt x="10868" y="2680"/>
                    </a:lnTo>
                    <a:lnTo>
                      <a:pt x="10854" y="0"/>
                    </a:lnTo>
                    <a:lnTo>
                      <a:pt x="9804" y="0"/>
                    </a:lnTo>
                    <a:lnTo>
                      <a:pt x="8752" y="0"/>
                    </a:lnTo>
                    <a:close/>
                  </a:path>
                </a:pathLst>
              </a:custGeom>
              <a:ln w="12700" cap="flat">
                <a:noFill/>
                <a:miter lim="400000"/>
              </a:ln>
              <a:effectLst/>
            </p:spPr>
          </p:pic>
          <p:sp>
            <p:nvSpPr>
              <p:cNvPr id="186" name="Arrow"/>
              <p:cNvSpPr/>
              <p:nvPr/>
            </p:nvSpPr>
            <p:spPr>
              <a:xfrm rot="16200000">
                <a:off x="-636418" y="1308834"/>
                <a:ext cx="2095501" cy="822666"/>
              </a:xfrm>
              <a:prstGeom prst="rightArrow">
                <a:avLst>
                  <a:gd name="adj1" fmla="val 32000"/>
                  <a:gd name="adj2" fmla="val 98801"/>
                </a:avLst>
              </a:prstGeom>
              <a:solidFill>
                <a:srgbClr val="FFFB00"/>
              </a:solidFill>
              <a:ln w="101600" cap="flat">
                <a:solidFill>
                  <a:srgbClr val="000000"/>
                </a:solidFill>
                <a:prstDash val="solid"/>
                <a:miter lim="400000"/>
              </a:ln>
              <a:effectLst/>
            </p:spPr>
            <p:txBody>
              <a:bodyPr wrap="square" lIns="50800" tIns="50800" rIns="50800" bIns="50800" numCol="1" anchor="ctr">
                <a:noAutofit/>
              </a:bodyPr>
              <a:lstStyle/>
              <a:p>
                <a:pPr>
                  <a:defRPr>
                    <a:solidFill>
                      <a:srgbClr val="FFFFFF"/>
                    </a:solidFill>
                  </a:defRPr>
                </a:pPr>
                <a:endParaRPr/>
              </a:p>
            </p:txBody>
          </p:sp>
        </p:grpSp>
        <p:pic>
          <p:nvPicPr>
            <p:cNvPr id="188" name="Image" descr="Image"/>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a:xfrm>
              <a:off x="5727111" y="1135635"/>
              <a:ext cx="3338871" cy="3024756"/>
            </a:xfrm>
            <a:custGeom>
              <a:avLst/>
              <a:gdLst/>
              <a:ahLst/>
              <a:cxnLst>
                <a:cxn ang="0">
                  <a:pos x="wd2" y="hd2"/>
                </a:cxn>
                <a:cxn ang="5400000">
                  <a:pos x="wd2" y="hd2"/>
                </a:cxn>
                <a:cxn ang="10800000">
                  <a:pos x="wd2" y="hd2"/>
                </a:cxn>
                <a:cxn ang="16200000">
                  <a:pos x="wd2" y="hd2"/>
                </a:cxn>
              </a:cxnLst>
              <a:rect l="0" t="0" r="r" b="b"/>
              <a:pathLst>
                <a:path w="21590" h="21578" extrusionOk="0">
                  <a:moveTo>
                    <a:pt x="10229" y="0"/>
                  </a:moveTo>
                  <a:cubicBezTo>
                    <a:pt x="10139" y="0"/>
                    <a:pt x="9912" y="238"/>
                    <a:pt x="9557" y="702"/>
                  </a:cubicBezTo>
                  <a:cubicBezTo>
                    <a:pt x="9381" y="932"/>
                    <a:pt x="9073" y="1308"/>
                    <a:pt x="8872" y="1537"/>
                  </a:cubicBezTo>
                  <a:cubicBezTo>
                    <a:pt x="8488" y="1975"/>
                    <a:pt x="8251" y="2324"/>
                    <a:pt x="8276" y="2409"/>
                  </a:cubicBezTo>
                  <a:cubicBezTo>
                    <a:pt x="8285" y="2437"/>
                    <a:pt x="8427" y="2482"/>
                    <a:pt x="8592" y="2511"/>
                  </a:cubicBezTo>
                  <a:cubicBezTo>
                    <a:pt x="8757" y="2540"/>
                    <a:pt x="9105" y="2623"/>
                    <a:pt x="9367" y="2692"/>
                  </a:cubicBezTo>
                  <a:cubicBezTo>
                    <a:pt x="10094" y="2886"/>
                    <a:pt x="10777" y="3046"/>
                    <a:pt x="10945" y="3063"/>
                  </a:cubicBezTo>
                  <a:cubicBezTo>
                    <a:pt x="11093" y="3079"/>
                    <a:pt x="11099" y="3076"/>
                    <a:pt x="11094" y="2913"/>
                  </a:cubicBezTo>
                  <a:cubicBezTo>
                    <a:pt x="11092" y="2821"/>
                    <a:pt x="11080" y="2673"/>
                    <a:pt x="11071" y="2582"/>
                  </a:cubicBezTo>
                  <a:cubicBezTo>
                    <a:pt x="11054" y="2421"/>
                    <a:pt x="11057" y="2414"/>
                    <a:pt x="11248" y="2375"/>
                  </a:cubicBezTo>
                  <a:cubicBezTo>
                    <a:pt x="11355" y="2353"/>
                    <a:pt x="11795" y="2332"/>
                    <a:pt x="12223" y="2327"/>
                  </a:cubicBezTo>
                  <a:cubicBezTo>
                    <a:pt x="12828" y="2321"/>
                    <a:pt x="13099" y="2340"/>
                    <a:pt x="13435" y="2409"/>
                  </a:cubicBezTo>
                  <a:cubicBezTo>
                    <a:pt x="13673" y="2459"/>
                    <a:pt x="13931" y="2504"/>
                    <a:pt x="14009" y="2508"/>
                  </a:cubicBezTo>
                  <a:cubicBezTo>
                    <a:pt x="14088" y="2513"/>
                    <a:pt x="14175" y="2541"/>
                    <a:pt x="14202" y="2571"/>
                  </a:cubicBezTo>
                  <a:cubicBezTo>
                    <a:pt x="14229" y="2601"/>
                    <a:pt x="14277" y="2627"/>
                    <a:pt x="14307" y="2627"/>
                  </a:cubicBezTo>
                  <a:cubicBezTo>
                    <a:pt x="14429" y="2627"/>
                    <a:pt x="15062" y="2889"/>
                    <a:pt x="15521" y="3128"/>
                  </a:cubicBezTo>
                  <a:cubicBezTo>
                    <a:pt x="17393" y="4108"/>
                    <a:pt x="18890" y="5922"/>
                    <a:pt x="19599" y="8066"/>
                  </a:cubicBezTo>
                  <a:cubicBezTo>
                    <a:pt x="19881" y="8920"/>
                    <a:pt x="20007" y="9600"/>
                    <a:pt x="20099" y="10767"/>
                  </a:cubicBezTo>
                  <a:cubicBezTo>
                    <a:pt x="20131" y="11168"/>
                    <a:pt x="20059" y="12124"/>
                    <a:pt x="19948" y="12749"/>
                  </a:cubicBezTo>
                  <a:cubicBezTo>
                    <a:pt x="19559" y="14929"/>
                    <a:pt x="18371" y="16958"/>
                    <a:pt x="16722" y="18264"/>
                  </a:cubicBezTo>
                  <a:cubicBezTo>
                    <a:pt x="15950" y="18875"/>
                    <a:pt x="14774" y="19421"/>
                    <a:pt x="13694" y="19665"/>
                  </a:cubicBezTo>
                  <a:cubicBezTo>
                    <a:pt x="13575" y="19692"/>
                    <a:pt x="13351" y="19741"/>
                    <a:pt x="13196" y="19776"/>
                  </a:cubicBezTo>
                  <a:cubicBezTo>
                    <a:pt x="12812" y="19862"/>
                    <a:pt x="11200" y="19862"/>
                    <a:pt x="10794" y="19776"/>
                  </a:cubicBezTo>
                  <a:cubicBezTo>
                    <a:pt x="9594" y="19520"/>
                    <a:pt x="8643" y="19106"/>
                    <a:pt x="7740" y="18445"/>
                  </a:cubicBezTo>
                  <a:cubicBezTo>
                    <a:pt x="6499" y="17537"/>
                    <a:pt x="5520" y="16363"/>
                    <a:pt x="4992" y="15152"/>
                  </a:cubicBezTo>
                  <a:lnTo>
                    <a:pt x="4843" y="14810"/>
                  </a:lnTo>
                  <a:lnTo>
                    <a:pt x="4291" y="15096"/>
                  </a:lnTo>
                  <a:cubicBezTo>
                    <a:pt x="3988" y="15253"/>
                    <a:pt x="3677" y="15417"/>
                    <a:pt x="3598" y="15458"/>
                  </a:cubicBezTo>
                  <a:cubicBezTo>
                    <a:pt x="3470" y="15525"/>
                    <a:pt x="3458" y="15548"/>
                    <a:pt x="3483" y="15682"/>
                  </a:cubicBezTo>
                  <a:cubicBezTo>
                    <a:pt x="3648" y="16596"/>
                    <a:pt x="5320" y="18766"/>
                    <a:pt x="6575" y="19696"/>
                  </a:cubicBezTo>
                  <a:cubicBezTo>
                    <a:pt x="8187" y="20891"/>
                    <a:pt x="9437" y="21371"/>
                    <a:pt x="11400" y="21551"/>
                  </a:cubicBezTo>
                  <a:cubicBezTo>
                    <a:pt x="11937" y="21600"/>
                    <a:pt x="13166" y="21578"/>
                    <a:pt x="13542" y="21511"/>
                  </a:cubicBezTo>
                  <a:cubicBezTo>
                    <a:pt x="14077" y="21416"/>
                    <a:pt x="14800" y="21207"/>
                    <a:pt x="14887" y="21123"/>
                  </a:cubicBezTo>
                  <a:cubicBezTo>
                    <a:pt x="14925" y="21087"/>
                    <a:pt x="14967" y="21070"/>
                    <a:pt x="14979" y="21084"/>
                  </a:cubicBezTo>
                  <a:cubicBezTo>
                    <a:pt x="15020" y="21128"/>
                    <a:pt x="15840" y="20779"/>
                    <a:pt x="16378" y="20489"/>
                  </a:cubicBezTo>
                  <a:cubicBezTo>
                    <a:pt x="17299" y="19992"/>
                    <a:pt x="18189" y="19289"/>
                    <a:pt x="18860" y="18530"/>
                  </a:cubicBezTo>
                  <a:cubicBezTo>
                    <a:pt x="19784" y="17484"/>
                    <a:pt x="20414" y="16459"/>
                    <a:pt x="20979" y="15084"/>
                  </a:cubicBezTo>
                  <a:cubicBezTo>
                    <a:pt x="21234" y="14466"/>
                    <a:pt x="21519" y="13281"/>
                    <a:pt x="21498" y="12938"/>
                  </a:cubicBezTo>
                  <a:cubicBezTo>
                    <a:pt x="21492" y="12846"/>
                    <a:pt x="21506" y="12739"/>
                    <a:pt x="21529" y="12701"/>
                  </a:cubicBezTo>
                  <a:cubicBezTo>
                    <a:pt x="21551" y="12662"/>
                    <a:pt x="21577" y="11944"/>
                    <a:pt x="21585" y="11084"/>
                  </a:cubicBezTo>
                  <a:cubicBezTo>
                    <a:pt x="21597" y="9809"/>
                    <a:pt x="21587" y="9463"/>
                    <a:pt x="21529" y="9102"/>
                  </a:cubicBezTo>
                  <a:cubicBezTo>
                    <a:pt x="21441" y="8566"/>
                    <a:pt x="21259" y="7882"/>
                    <a:pt x="21177" y="7780"/>
                  </a:cubicBezTo>
                  <a:cubicBezTo>
                    <a:pt x="21144" y="7739"/>
                    <a:pt x="21126" y="7692"/>
                    <a:pt x="21139" y="7678"/>
                  </a:cubicBezTo>
                  <a:cubicBezTo>
                    <a:pt x="21180" y="7632"/>
                    <a:pt x="20944" y="6998"/>
                    <a:pt x="20610" y="6254"/>
                  </a:cubicBezTo>
                  <a:cubicBezTo>
                    <a:pt x="20178" y="5295"/>
                    <a:pt x="19470" y="4237"/>
                    <a:pt x="18783" y="3522"/>
                  </a:cubicBezTo>
                  <a:cubicBezTo>
                    <a:pt x="17540" y="2229"/>
                    <a:pt x="15910" y="1236"/>
                    <a:pt x="14364" y="832"/>
                  </a:cubicBezTo>
                  <a:cubicBezTo>
                    <a:pt x="14209" y="792"/>
                    <a:pt x="14044" y="749"/>
                    <a:pt x="13997" y="736"/>
                  </a:cubicBezTo>
                  <a:cubicBezTo>
                    <a:pt x="13239" y="534"/>
                    <a:pt x="12091" y="475"/>
                    <a:pt x="11215" y="595"/>
                  </a:cubicBezTo>
                  <a:cubicBezTo>
                    <a:pt x="10878" y="641"/>
                    <a:pt x="10574" y="668"/>
                    <a:pt x="10540" y="654"/>
                  </a:cubicBezTo>
                  <a:cubicBezTo>
                    <a:pt x="10506" y="640"/>
                    <a:pt x="10438" y="487"/>
                    <a:pt x="10386" y="314"/>
                  </a:cubicBezTo>
                  <a:cubicBezTo>
                    <a:pt x="10330" y="129"/>
                    <a:pt x="10265" y="0"/>
                    <a:pt x="10229" y="0"/>
                  </a:cubicBezTo>
                  <a:close/>
                  <a:moveTo>
                    <a:pt x="14864" y="4267"/>
                  </a:moveTo>
                  <a:cubicBezTo>
                    <a:pt x="14832" y="4280"/>
                    <a:pt x="14729" y="4448"/>
                    <a:pt x="14636" y="4640"/>
                  </a:cubicBezTo>
                  <a:cubicBezTo>
                    <a:pt x="14542" y="4832"/>
                    <a:pt x="14355" y="5202"/>
                    <a:pt x="14217" y="5461"/>
                  </a:cubicBezTo>
                  <a:cubicBezTo>
                    <a:pt x="14079" y="5721"/>
                    <a:pt x="13961" y="5964"/>
                    <a:pt x="13956" y="6002"/>
                  </a:cubicBezTo>
                  <a:cubicBezTo>
                    <a:pt x="13950" y="6040"/>
                    <a:pt x="13928" y="6086"/>
                    <a:pt x="13904" y="6104"/>
                  </a:cubicBezTo>
                  <a:cubicBezTo>
                    <a:pt x="13837" y="6155"/>
                    <a:pt x="13662" y="6493"/>
                    <a:pt x="13701" y="6495"/>
                  </a:cubicBezTo>
                  <a:cubicBezTo>
                    <a:pt x="13721" y="6496"/>
                    <a:pt x="13706" y="6522"/>
                    <a:pt x="13668" y="6554"/>
                  </a:cubicBezTo>
                  <a:cubicBezTo>
                    <a:pt x="13565" y="6641"/>
                    <a:pt x="12065" y="9546"/>
                    <a:pt x="12095" y="9600"/>
                  </a:cubicBezTo>
                  <a:cubicBezTo>
                    <a:pt x="12109" y="9626"/>
                    <a:pt x="12138" y="9634"/>
                    <a:pt x="12159" y="9620"/>
                  </a:cubicBezTo>
                  <a:cubicBezTo>
                    <a:pt x="12180" y="9606"/>
                    <a:pt x="12212" y="9625"/>
                    <a:pt x="12231" y="9663"/>
                  </a:cubicBezTo>
                  <a:cubicBezTo>
                    <a:pt x="12250" y="9700"/>
                    <a:pt x="12403" y="9819"/>
                    <a:pt x="12570" y="9926"/>
                  </a:cubicBezTo>
                  <a:cubicBezTo>
                    <a:pt x="12736" y="10033"/>
                    <a:pt x="12895" y="10121"/>
                    <a:pt x="12921" y="10121"/>
                  </a:cubicBezTo>
                  <a:cubicBezTo>
                    <a:pt x="12963" y="10122"/>
                    <a:pt x="13196" y="9784"/>
                    <a:pt x="13196" y="9722"/>
                  </a:cubicBezTo>
                  <a:cubicBezTo>
                    <a:pt x="13196" y="9710"/>
                    <a:pt x="13267" y="9567"/>
                    <a:pt x="13352" y="9405"/>
                  </a:cubicBezTo>
                  <a:cubicBezTo>
                    <a:pt x="13438" y="9244"/>
                    <a:pt x="13512" y="9079"/>
                    <a:pt x="13517" y="9040"/>
                  </a:cubicBezTo>
                  <a:cubicBezTo>
                    <a:pt x="13522" y="9001"/>
                    <a:pt x="13546" y="8956"/>
                    <a:pt x="13571" y="8938"/>
                  </a:cubicBezTo>
                  <a:cubicBezTo>
                    <a:pt x="13626" y="8898"/>
                    <a:pt x="14198" y="7789"/>
                    <a:pt x="14210" y="7698"/>
                  </a:cubicBezTo>
                  <a:cubicBezTo>
                    <a:pt x="14214" y="7662"/>
                    <a:pt x="14239" y="7619"/>
                    <a:pt x="14263" y="7602"/>
                  </a:cubicBezTo>
                  <a:cubicBezTo>
                    <a:pt x="14288" y="7584"/>
                    <a:pt x="14582" y="7042"/>
                    <a:pt x="14915" y="6398"/>
                  </a:cubicBezTo>
                  <a:cubicBezTo>
                    <a:pt x="15249" y="5755"/>
                    <a:pt x="15562" y="5154"/>
                    <a:pt x="15613" y="5062"/>
                  </a:cubicBezTo>
                  <a:cubicBezTo>
                    <a:pt x="15739" y="4834"/>
                    <a:pt x="15731" y="4752"/>
                    <a:pt x="15565" y="4612"/>
                  </a:cubicBezTo>
                  <a:cubicBezTo>
                    <a:pt x="15372" y="4449"/>
                    <a:pt x="14937" y="4236"/>
                    <a:pt x="14864" y="4267"/>
                  </a:cubicBezTo>
                  <a:close/>
                  <a:moveTo>
                    <a:pt x="2053" y="5651"/>
                  </a:moveTo>
                  <a:cubicBezTo>
                    <a:pt x="1780" y="5665"/>
                    <a:pt x="1515" y="5699"/>
                    <a:pt x="1365" y="5750"/>
                  </a:cubicBezTo>
                  <a:cubicBezTo>
                    <a:pt x="646" y="5994"/>
                    <a:pt x="118" y="6877"/>
                    <a:pt x="111" y="7854"/>
                  </a:cubicBezTo>
                  <a:lnTo>
                    <a:pt x="105" y="8284"/>
                  </a:lnTo>
                  <a:lnTo>
                    <a:pt x="755" y="8284"/>
                  </a:lnTo>
                  <a:lnTo>
                    <a:pt x="1404" y="8284"/>
                  </a:lnTo>
                  <a:lnTo>
                    <a:pt x="1450" y="7927"/>
                  </a:lnTo>
                  <a:cubicBezTo>
                    <a:pt x="1526" y="7324"/>
                    <a:pt x="1727" y="7021"/>
                    <a:pt x="2107" y="6942"/>
                  </a:cubicBezTo>
                  <a:cubicBezTo>
                    <a:pt x="2280" y="6906"/>
                    <a:pt x="2697" y="7031"/>
                    <a:pt x="2828" y="7157"/>
                  </a:cubicBezTo>
                  <a:cubicBezTo>
                    <a:pt x="2965" y="7289"/>
                    <a:pt x="3069" y="7625"/>
                    <a:pt x="3069" y="7930"/>
                  </a:cubicBezTo>
                  <a:cubicBezTo>
                    <a:pt x="3069" y="8506"/>
                    <a:pt x="2823" y="8842"/>
                    <a:pt x="1725" y="9751"/>
                  </a:cubicBezTo>
                  <a:cubicBezTo>
                    <a:pt x="656" y="10635"/>
                    <a:pt x="248" y="11184"/>
                    <a:pt x="67" y="11979"/>
                  </a:cubicBezTo>
                  <a:cubicBezTo>
                    <a:pt x="26" y="12158"/>
                    <a:pt x="3" y="12351"/>
                    <a:pt x="0" y="12511"/>
                  </a:cubicBezTo>
                  <a:cubicBezTo>
                    <a:pt x="-3" y="12671"/>
                    <a:pt x="12" y="12796"/>
                    <a:pt x="49" y="12837"/>
                  </a:cubicBezTo>
                  <a:cubicBezTo>
                    <a:pt x="131" y="12927"/>
                    <a:pt x="4425" y="12916"/>
                    <a:pt x="4494" y="12825"/>
                  </a:cubicBezTo>
                  <a:cubicBezTo>
                    <a:pt x="4527" y="12781"/>
                    <a:pt x="4540" y="12553"/>
                    <a:pt x="4532" y="12123"/>
                  </a:cubicBezTo>
                  <a:lnTo>
                    <a:pt x="4519" y="11483"/>
                  </a:lnTo>
                  <a:lnTo>
                    <a:pt x="3244" y="11472"/>
                  </a:lnTo>
                  <a:cubicBezTo>
                    <a:pt x="2542" y="11465"/>
                    <a:pt x="1940" y="11449"/>
                    <a:pt x="1907" y="11435"/>
                  </a:cubicBezTo>
                  <a:cubicBezTo>
                    <a:pt x="1808" y="11394"/>
                    <a:pt x="1950" y="11259"/>
                    <a:pt x="2761" y="10611"/>
                  </a:cubicBezTo>
                  <a:cubicBezTo>
                    <a:pt x="3679" y="9878"/>
                    <a:pt x="3871" y="9688"/>
                    <a:pt x="4127" y="9275"/>
                  </a:cubicBezTo>
                  <a:cubicBezTo>
                    <a:pt x="4367" y="8886"/>
                    <a:pt x="4497" y="8497"/>
                    <a:pt x="4530" y="8069"/>
                  </a:cubicBezTo>
                  <a:cubicBezTo>
                    <a:pt x="4615" y="6946"/>
                    <a:pt x="3835" y="5870"/>
                    <a:pt x="2792" y="5676"/>
                  </a:cubicBezTo>
                  <a:cubicBezTo>
                    <a:pt x="2609" y="5643"/>
                    <a:pt x="2327" y="5637"/>
                    <a:pt x="2053" y="5651"/>
                  </a:cubicBezTo>
                  <a:close/>
                  <a:moveTo>
                    <a:pt x="7835" y="5696"/>
                  </a:moveTo>
                  <a:cubicBezTo>
                    <a:pt x="7414" y="5702"/>
                    <a:pt x="7301" y="5802"/>
                    <a:pt x="7165" y="6098"/>
                  </a:cubicBezTo>
                  <a:cubicBezTo>
                    <a:pt x="7126" y="6183"/>
                    <a:pt x="6970" y="6462"/>
                    <a:pt x="6819" y="6718"/>
                  </a:cubicBezTo>
                  <a:cubicBezTo>
                    <a:pt x="6668" y="6975"/>
                    <a:pt x="6510" y="7261"/>
                    <a:pt x="6467" y="7353"/>
                  </a:cubicBezTo>
                  <a:cubicBezTo>
                    <a:pt x="6424" y="7444"/>
                    <a:pt x="6151" y="7943"/>
                    <a:pt x="5859" y="8460"/>
                  </a:cubicBezTo>
                  <a:cubicBezTo>
                    <a:pt x="5567" y="8976"/>
                    <a:pt x="5259" y="9554"/>
                    <a:pt x="5174" y="9745"/>
                  </a:cubicBezTo>
                  <a:cubicBezTo>
                    <a:pt x="5020" y="10089"/>
                    <a:pt x="5017" y="10100"/>
                    <a:pt x="5017" y="10705"/>
                  </a:cubicBezTo>
                  <a:lnTo>
                    <a:pt x="5017" y="11316"/>
                  </a:lnTo>
                  <a:lnTo>
                    <a:pt x="6262" y="11327"/>
                  </a:lnTo>
                  <a:lnTo>
                    <a:pt x="7507" y="11342"/>
                  </a:lnTo>
                  <a:lnTo>
                    <a:pt x="7517" y="12055"/>
                  </a:lnTo>
                  <a:cubicBezTo>
                    <a:pt x="7524" y="12482"/>
                    <a:pt x="7550" y="12793"/>
                    <a:pt x="7578" y="12831"/>
                  </a:cubicBezTo>
                  <a:cubicBezTo>
                    <a:pt x="7613" y="12877"/>
                    <a:pt x="7780" y="12893"/>
                    <a:pt x="8220" y="12893"/>
                  </a:cubicBezTo>
                  <a:cubicBezTo>
                    <a:pt x="8660" y="12893"/>
                    <a:pt x="8826" y="12877"/>
                    <a:pt x="8861" y="12831"/>
                  </a:cubicBezTo>
                  <a:cubicBezTo>
                    <a:pt x="8890" y="12793"/>
                    <a:pt x="8916" y="12482"/>
                    <a:pt x="8923" y="12055"/>
                  </a:cubicBezTo>
                  <a:lnTo>
                    <a:pt x="8933" y="11342"/>
                  </a:lnTo>
                  <a:lnTo>
                    <a:pt x="9303" y="11316"/>
                  </a:lnTo>
                  <a:lnTo>
                    <a:pt x="9670" y="11294"/>
                  </a:lnTo>
                  <a:lnTo>
                    <a:pt x="9683" y="10798"/>
                  </a:lnTo>
                  <a:cubicBezTo>
                    <a:pt x="9699" y="10131"/>
                    <a:pt x="9672" y="10084"/>
                    <a:pt x="9249" y="10065"/>
                  </a:cubicBezTo>
                  <a:lnTo>
                    <a:pt x="8933" y="10051"/>
                  </a:lnTo>
                  <a:lnTo>
                    <a:pt x="8913" y="7902"/>
                  </a:lnTo>
                  <a:lnTo>
                    <a:pt x="8890" y="5753"/>
                  </a:lnTo>
                  <a:lnTo>
                    <a:pt x="8371" y="5719"/>
                  </a:lnTo>
                  <a:cubicBezTo>
                    <a:pt x="8151" y="5704"/>
                    <a:pt x="7975" y="5694"/>
                    <a:pt x="7835" y="5696"/>
                  </a:cubicBezTo>
                  <a:close/>
                  <a:moveTo>
                    <a:pt x="11941" y="10076"/>
                  </a:moveTo>
                  <a:cubicBezTo>
                    <a:pt x="11651" y="10068"/>
                    <a:pt x="11345" y="10200"/>
                    <a:pt x="11107" y="10506"/>
                  </a:cubicBezTo>
                  <a:cubicBezTo>
                    <a:pt x="10912" y="10758"/>
                    <a:pt x="10792" y="11178"/>
                    <a:pt x="10886" y="11282"/>
                  </a:cubicBezTo>
                  <a:cubicBezTo>
                    <a:pt x="10901" y="11299"/>
                    <a:pt x="10919" y="11393"/>
                    <a:pt x="10925" y="11489"/>
                  </a:cubicBezTo>
                  <a:cubicBezTo>
                    <a:pt x="10931" y="11594"/>
                    <a:pt x="10964" y="11680"/>
                    <a:pt x="11007" y="11707"/>
                  </a:cubicBezTo>
                  <a:cubicBezTo>
                    <a:pt x="11047" y="11731"/>
                    <a:pt x="11066" y="11771"/>
                    <a:pt x="11053" y="11795"/>
                  </a:cubicBezTo>
                  <a:cubicBezTo>
                    <a:pt x="11010" y="11872"/>
                    <a:pt x="11318" y="12157"/>
                    <a:pt x="11533" y="12239"/>
                  </a:cubicBezTo>
                  <a:cubicBezTo>
                    <a:pt x="12232" y="12506"/>
                    <a:pt x="12862" y="11992"/>
                    <a:pt x="12862" y="11155"/>
                  </a:cubicBezTo>
                  <a:cubicBezTo>
                    <a:pt x="12862" y="10498"/>
                    <a:pt x="12424" y="10090"/>
                    <a:pt x="11941" y="10076"/>
                  </a:cubicBezTo>
                  <a:close/>
                  <a:moveTo>
                    <a:pt x="18346" y="10597"/>
                  </a:moveTo>
                  <a:lnTo>
                    <a:pt x="16093" y="10611"/>
                  </a:lnTo>
                  <a:cubicBezTo>
                    <a:pt x="14148" y="10623"/>
                    <a:pt x="13838" y="10634"/>
                    <a:pt x="13802" y="10696"/>
                  </a:cubicBezTo>
                  <a:cubicBezTo>
                    <a:pt x="13779" y="10736"/>
                    <a:pt x="13765" y="11048"/>
                    <a:pt x="13771" y="11390"/>
                  </a:cubicBezTo>
                  <a:lnTo>
                    <a:pt x="13781" y="12010"/>
                  </a:lnTo>
                  <a:lnTo>
                    <a:pt x="15231" y="12021"/>
                  </a:lnTo>
                  <a:cubicBezTo>
                    <a:pt x="16028" y="12028"/>
                    <a:pt x="16703" y="12043"/>
                    <a:pt x="16732" y="12055"/>
                  </a:cubicBezTo>
                  <a:cubicBezTo>
                    <a:pt x="16765" y="12069"/>
                    <a:pt x="16648" y="12291"/>
                    <a:pt x="16422" y="12641"/>
                  </a:cubicBezTo>
                  <a:cubicBezTo>
                    <a:pt x="16221" y="12951"/>
                    <a:pt x="15971" y="13364"/>
                    <a:pt x="15865" y="13561"/>
                  </a:cubicBezTo>
                  <a:cubicBezTo>
                    <a:pt x="15494" y="14248"/>
                    <a:pt x="14975" y="15490"/>
                    <a:pt x="15033" y="15554"/>
                  </a:cubicBezTo>
                  <a:cubicBezTo>
                    <a:pt x="15047" y="15569"/>
                    <a:pt x="15030" y="15618"/>
                    <a:pt x="14997" y="15659"/>
                  </a:cubicBezTo>
                  <a:cubicBezTo>
                    <a:pt x="14906" y="15775"/>
                    <a:pt x="14717" y="16555"/>
                    <a:pt x="14659" y="17063"/>
                  </a:cubicBezTo>
                  <a:cubicBezTo>
                    <a:pt x="14595" y="17618"/>
                    <a:pt x="14631" y="17748"/>
                    <a:pt x="14849" y="17771"/>
                  </a:cubicBezTo>
                  <a:cubicBezTo>
                    <a:pt x="15029" y="17790"/>
                    <a:pt x="15970" y="17764"/>
                    <a:pt x="16042" y="17737"/>
                  </a:cubicBezTo>
                  <a:cubicBezTo>
                    <a:pt x="16077" y="17725"/>
                    <a:pt x="16095" y="17621"/>
                    <a:pt x="16096" y="17443"/>
                  </a:cubicBezTo>
                  <a:cubicBezTo>
                    <a:pt x="16097" y="17158"/>
                    <a:pt x="16179" y="16534"/>
                    <a:pt x="16270" y="16115"/>
                  </a:cubicBezTo>
                  <a:cubicBezTo>
                    <a:pt x="16523" y="14960"/>
                    <a:pt x="17096" y="13713"/>
                    <a:pt x="17946" y="12468"/>
                  </a:cubicBezTo>
                  <a:cubicBezTo>
                    <a:pt x="18190" y="12111"/>
                    <a:pt x="18379" y="11790"/>
                    <a:pt x="18367" y="11755"/>
                  </a:cubicBezTo>
                  <a:cubicBezTo>
                    <a:pt x="18355" y="11720"/>
                    <a:pt x="18346" y="11444"/>
                    <a:pt x="18346" y="11143"/>
                  </a:cubicBezTo>
                  <a:lnTo>
                    <a:pt x="18346" y="10597"/>
                  </a:lnTo>
                  <a:close/>
                  <a:moveTo>
                    <a:pt x="10761" y="12143"/>
                  </a:moveTo>
                  <a:cubicBezTo>
                    <a:pt x="10703" y="12167"/>
                    <a:pt x="9815" y="13780"/>
                    <a:pt x="9801" y="13887"/>
                  </a:cubicBezTo>
                  <a:cubicBezTo>
                    <a:pt x="9796" y="13922"/>
                    <a:pt x="9772" y="13966"/>
                    <a:pt x="9747" y="13983"/>
                  </a:cubicBezTo>
                  <a:cubicBezTo>
                    <a:pt x="9667" y="14038"/>
                    <a:pt x="8827" y="15594"/>
                    <a:pt x="8826" y="15690"/>
                  </a:cubicBezTo>
                  <a:cubicBezTo>
                    <a:pt x="8825" y="15719"/>
                    <a:pt x="8870" y="15768"/>
                    <a:pt x="8923" y="15798"/>
                  </a:cubicBezTo>
                  <a:cubicBezTo>
                    <a:pt x="8977" y="15828"/>
                    <a:pt x="9148" y="15927"/>
                    <a:pt x="9303" y="16019"/>
                  </a:cubicBezTo>
                  <a:cubicBezTo>
                    <a:pt x="9600" y="16195"/>
                    <a:pt x="9639" y="16206"/>
                    <a:pt x="9721" y="16149"/>
                  </a:cubicBezTo>
                  <a:cubicBezTo>
                    <a:pt x="9749" y="16129"/>
                    <a:pt x="9931" y="15824"/>
                    <a:pt x="10127" y="15469"/>
                  </a:cubicBezTo>
                  <a:cubicBezTo>
                    <a:pt x="11118" y="13674"/>
                    <a:pt x="11551" y="12819"/>
                    <a:pt x="11551" y="12655"/>
                  </a:cubicBezTo>
                  <a:cubicBezTo>
                    <a:pt x="11551" y="12589"/>
                    <a:pt x="11451" y="12501"/>
                    <a:pt x="11184" y="12341"/>
                  </a:cubicBezTo>
                  <a:cubicBezTo>
                    <a:pt x="10981" y="12219"/>
                    <a:pt x="10790" y="12130"/>
                    <a:pt x="10761" y="12143"/>
                  </a:cubicBezTo>
                  <a:close/>
                </a:path>
              </a:pathLst>
            </a:custGeom>
            <a:ln w="12700" cap="flat">
              <a:noFill/>
              <a:miter lim="400000"/>
            </a:ln>
            <a:effectLst/>
          </p:spPr>
        </p:pic>
      </p:grpSp>
      <p:pic>
        <p:nvPicPr>
          <p:cNvPr id="2" name="logo5dec.png" descr="logo5dec.png">
            <a:extLst>
              <a:ext uri="{FF2B5EF4-FFF2-40B4-BE49-F238E27FC236}">
                <a16:creationId xmlns:a16="http://schemas.microsoft.com/office/drawing/2014/main" id="{E160F8E9-CE47-363B-2B9F-D172A53B6800}"/>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1744775" y="439514"/>
            <a:ext cx="2228568" cy="981012"/>
          </a:xfrm>
          <a:prstGeom prst="rect">
            <a:avLst/>
          </a:prstGeom>
          <a:ln w="12700">
            <a:miter lim="400000"/>
          </a:ln>
        </p:spPr>
      </p:pic>
      <p:sp>
        <p:nvSpPr>
          <p:cNvPr id="3" name="TextBox 2">
            <a:extLst>
              <a:ext uri="{FF2B5EF4-FFF2-40B4-BE49-F238E27FC236}">
                <a16:creationId xmlns:a16="http://schemas.microsoft.com/office/drawing/2014/main" id="{6A5CAAF5-CEE4-F3B3-E9EC-C05664EE6FDE}"/>
              </a:ext>
            </a:extLst>
          </p:cNvPr>
          <p:cNvSpPr txBox="1"/>
          <p:nvPr/>
        </p:nvSpPr>
        <p:spPr>
          <a:xfrm>
            <a:off x="3692983" y="6596456"/>
            <a:ext cx="505645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35353"/>
                </a:solidFill>
                <a:effectLst/>
                <a:uFillTx/>
                <a:latin typeface="+mn-lt"/>
                <a:ea typeface="+mn-ea"/>
                <a:cs typeface="+mn-cs"/>
                <a:sym typeface="Gill Sans Light"/>
              </a:rPr>
              <a:t>Energy can be cut off due to natural or man-made disaster </a:t>
            </a:r>
          </a:p>
        </p:txBody>
      </p:sp>
      <p:sp>
        <p:nvSpPr>
          <p:cNvPr id="4" name="TextBox 3">
            <a:extLst>
              <a:ext uri="{FF2B5EF4-FFF2-40B4-BE49-F238E27FC236}">
                <a16:creationId xmlns:a16="http://schemas.microsoft.com/office/drawing/2014/main" id="{77A7D750-D26A-EC22-C8D9-F59F3A46EA0A}"/>
              </a:ext>
            </a:extLst>
          </p:cNvPr>
          <p:cNvSpPr txBox="1"/>
          <p:nvPr/>
        </p:nvSpPr>
        <p:spPr>
          <a:xfrm>
            <a:off x="16516981" y="6590501"/>
            <a:ext cx="342368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t>PV are weather dependent.</a:t>
            </a:r>
            <a:endParaRPr kumimoji="0" lang="en-US" sz="28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5" name="TextBox 4">
            <a:extLst>
              <a:ext uri="{FF2B5EF4-FFF2-40B4-BE49-F238E27FC236}">
                <a16:creationId xmlns:a16="http://schemas.microsoft.com/office/drawing/2014/main" id="{8C20D71F-BD2D-5EF6-0E96-F4AF5436DEB8}"/>
              </a:ext>
            </a:extLst>
          </p:cNvPr>
          <p:cNvSpPr txBox="1"/>
          <p:nvPr/>
        </p:nvSpPr>
        <p:spPr>
          <a:xfrm>
            <a:off x="2603262" y="12023048"/>
            <a:ext cx="798298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35353"/>
                </a:solidFill>
                <a:effectLst/>
                <a:uFillTx/>
                <a:latin typeface="+mn-lt"/>
                <a:ea typeface="+mn-ea"/>
                <a:cs typeface="+mn-cs"/>
                <a:sym typeface="Gill Sans Light"/>
              </a:rPr>
              <a:t>With more EV, electricity demand will increase exponentially. Charger availability will be a problem</a:t>
            </a:r>
          </a:p>
        </p:txBody>
      </p:sp>
      <p:sp>
        <p:nvSpPr>
          <p:cNvPr id="6" name="TextBox 5">
            <a:extLst>
              <a:ext uri="{FF2B5EF4-FFF2-40B4-BE49-F238E27FC236}">
                <a16:creationId xmlns:a16="http://schemas.microsoft.com/office/drawing/2014/main" id="{5DB2BD9B-2BC9-1C84-F644-BA9B4F8FEFBE}"/>
              </a:ext>
            </a:extLst>
          </p:cNvPr>
          <p:cNvSpPr txBox="1"/>
          <p:nvPr/>
        </p:nvSpPr>
        <p:spPr>
          <a:xfrm>
            <a:off x="15239024" y="12238493"/>
            <a:ext cx="618749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35353"/>
                </a:solidFill>
                <a:effectLst/>
                <a:uFillTx/>
                <a:latin typeface="+mn-lt"/>
                <a:ea typeface="+mn-ea"/>
                <a:cs typeface="+mn-cs"/>
                <a:sym typeface="Gill Sans Light"/>
              </a:rPr>
              <a:t>ESS take up huge space and are fire hazard</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olution"/>
          <p:cNvSpPr txBox="1">
            <a:spLocks noGrp="1"/>
          </p:cNvSpPr>
          <p:nvPr>
            <p:ph type="title"/>
          </p:nvPr>
        </p:nvSpPr>
        <p:spPr>
          <a:xfrm>
            <a:off x="2387600" y="609600"/>
            <a:ext cx="19621500" cy="1803400"/>
          </a:xfrm>
          <a:prstGeom prst="rect">
            <a:avLst/>
          </a:prstGeom>
        </p:spPr>
        <p:txBody>
          <a:bodyPr/>
          <a:lstStyle/>
          <a:p>
            <a:r>
              <a:rPr dirty="0"/>
              <a:t>Solution</a:t>
            </a:r>
          </a:p>
        </p:txBody>
      </p:sp>
      <p:grpSp>
        <p:nvGrpSpPr>
          <p:cNvPr id="5" name="Group 4">
            <a:extLst>
              <a:ext uri="{FF2B5EF4-FFF2-40B4-BE49-F238E27FC236}">
                <a16:creationId xmlns:a16="http://schemas.microsoft.com/office/drawing/2014/main" id="{51D77DA8-FD77-A703-EF65-B2BC345E4750}"/>
              </a:ext>
            </a:extLst>
          </p:cNvPr>
          <p:cNvGrpSpPr/>
          <p:nvPr/>
        </p:nvGrpSpPr>
        <p:grpSpPr>
          <a:xfrm>
            <a:off x="963008" y="5290468"/>
            <a:ext cx="9257150" cy="8315350"/>
            <a:chOff x="963008" y="5290468"/>
            <a:chExt cx="9257150" cy="8315350"/>
          </a:xfrm>
        </p:grpSpPr>
        <p:pic>
          <p:nvPicPr>
            <p:cNvPr id="3" name="Picture 2">
              <a:extLst>
                <a:ext uri="{FF2B5EF4-FFF2-40B4-BE49-F238E27FC236}">
                  <a16:creationId xmlns:a16="http://schemas.microsoft.com/office/drawing/2014/main" id="{5BF19621-2C88-CA39-2790-FF6E2D74302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3008" y="5290468"/>
              <a:ext cx="9257150" cy="6552566"/>
            </a:xfrm>
            <a:prstGeom prst="rect">
              <a:avLst/>
            </a:prstGeom>
          </p:spPr>
        </p:pic>
        <p:sp>
          <p:nvSpPr>
            <p:cNvPr id="4" name="Mugen EV Charger">
              <a:extLst>
                <a:ext uri="{FF2B5EF4-FFF2-40B4-BE49-F238E27FC236}">
                  <a16:creationId xmlns:a16="http://schemas.microsoft.com/office/drawing/2014/main" id="{CE3A18AF-F2B2-367F-E19A-9BC92B8CD0FE}"/>
                </a:ext>
              </a:extLst>
            </p:cNvPr>
            <p:cNvSpPr txBox="1"/>
            <p:nvPr/>
          </p:nvSpPr>
          <p:spPr>
            <a:xfrm>
              <a:off x="3609469" y="11902788"/>
              <a:ext cx="3964227" cy="17030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200"/>
              </a:lvl1pPr>
            </a:lstStyle>
            <a:p>
              <a:r>
                <a:rPr lang="en-US" dirty="0"/>
                <a:t>DERs</a:t>
              </a:r>
            </a:p>
            <a:p>
              <a:r>
                <a:rPr lang="en-US" dirty="0"/>
                <a:t>Smart Grid 2.0</a:t>
              </a:r>
              <a:endParaRPr dirty="0"/>
            </a:p>
          </p:txBody>
        </p:sp>
      </p:grpSp>
      <p:grpSp>
        <p:nvGrpSpPr>
          <p:cNvPr id="217" name="Group"/>
          <p:cNvGrpSpPr/>
          <p:nvPr/>
        </p:nvGrpSpPr>
        <p:grpSpPr>
          <a:xfrm>
            <a:off x="7121375" y="5758971"/>
            <a:ext cx="12901129" cy="7161198"/>
            <a:chOff x="0" y="582071"/>
            <a:chExt cx="12901128" cy="7161197"/>
          </a:xfrm>
        </p:grpSpPr>
        <p:grpSp>
          <p:nvGrpSpPr>
            <p:cNvPr id="205" name="Group"/>
            <p:cNvGrpSpPr/>
            <p:nvPr/>
          </p:nvGrpSpPr>
          <p:grpSpPr>
            <a:xfrm>
              <a:off x="0" y="582071"/>
              <a:ext cx="12901128" cy="6099056"/>
              <a:chOff x="0" y="0"/>
              <a:chExt cx="12901126" cy="6099054"/>
            </a:xfrm>
          </p:grpSpPr>
          <p:pic>
            <p:nvPicPr>
              <p:cNvPr id="203" name="2B9C3F2B-C278-432D-A153-C54CFBDE273D.png" descr="2B9C3F2B-C278-432D-A153-C54CFBDE273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7732" y="0"/>
                <a:ext cx="3903395" cy="6099055"/>
              </a:xfrm>
              <a:prstGeom prst="rect">
                <a:avLst/>
              </a:prstGeom>
              <a:ln w="12700" cap="flat">
                <a:noFill/>
                <a:miter lim="400000"/>
              </a:ln>
              <a:effectLst/>
            </p:spPr>
          </p:pic>
          <p:pic>
            <p:nvPicPr>
              <p:cNvPr id="204" name="image10.png" descr="image1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70015"/>
                <a:ext cx="8936519" cy="5719373"/>
              </a:xfrm>
              <a:prstGeom prst="rect">
                <a:avLst/>
              </a:prstGeom>
              <a:ln w="12700" cap="flat">
                <a:noFill/>
                <a:miter lim="400000"/>
              </a:ln>
              <a:effectLst/>
            </p:spPr>
          </p:pic>
        </p:grpSp>
        <p:sp>
          <p:nvSpPr>
            <p:cNvPr id="216" name="Mugen EV Charger"/>
            <p:cNvSpPr txBox="1"/>
            <p:nvPr/>
          </p:nvSpPr>
          <p:spPr>
            <a:xfrm>
              <a:off x="5926590" y="6892367"/>
              <a:ext cx="5065689" cy="850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200"/>
              </a:lvl1pPr>
            </a:lstStyle>
            <a:p>
              <a:r>
                <a:rPr dirty="0" err="1"/>
                <a:t>Mugen</a:t>
              </a:r>
              <a:r>
                <a:rPr dirty="0"/>
                <a:t> EV Charger</a:t>
              </a:r>
            </a:p>
          </p:txBody>
        </p:sp>
      </p:grpSp>
      <p:pic>
        <p:nvPicPr>
          <p:cNvPr id="2" name="logo5dec.png" descr="logo5dec.png">
            <a:extLst>
              <a:ext uri="{FF2B5EF4-FFF2-40B4-BE49-F238E27FC236}">
                <a16:creationId xmlns:a16="http://schemas.microsoft.com/office/drawing/2014/main" id="{E861676D-63A2-6B68-4DDB-B61D725376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44775" y="439514"/>
            <a:ext cx="2228568" cy="981012"/>
          </a:xfrm>
          <a:prstGeom prst="rect">
            <a:avLst/>
          </a:prstGeom>
          <a:ln w="12700">
            <a:miter lim="400000"/>
          </a:ln>
        </p:spPr>
      </p:pic>
      <p:grpSp>
        <p:nvGrpSpPr>
          <p:cNvPr id="8" name="Group 7">
            <a:extLst>
              <a:ext uri="{FF2B5EF4-FFF2-40B4-BE49-F238E27FC236}">
                <a16:creationId xmlns:a16="http://schemas.microsoft.com/office/drawing/2014/main" id="{8E272666-D3B6-6813-4D76-4E99600FC711}"/>
              </a:ext>
            </a:extLst>
          </p:cNvPr>
          <p:cNvGrpSpPr/>
          <p:nvPr/>
        </p:nvGrpSpPr>
        <p:grpSpPr>
          <a:xfrm>
            <a:off x="6817117" y="2723001"/>
            <a:ext cx="2642191" cy="2239666"/>
            <a:chOff x="6817117" y="2723001"/>
            <a:chExt cx="2642191" cy="2239666"/>
          </a:xfrm>
        </p:grpSpPr>
        <p:pic>
          <p:nvPicPr>
            <p:cNvPr id="197" name="Google Shape;335;p7" descr="Google Shape;335;p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49212" y="2723001"/>
              <a:ext cx="1778001" cy="1778001"/>
            </a:xfrm>
            <a:prstGeom prst="rect">
              <a:avLst/>
            </a:prstGeom>
            <a:ln w="12700">
              <a:miter lim="400000"/>
            </a:ln>
          </p:spPr>
        </p:pic>
        <p:sp>
          <p:nvSpPr>
            <p:cNvPr id="7" name="TextBox 6">
              <a:extLst>
                <a:ext uri="{FF2B5EF4-FFF2-40B4-BE49-F238E27FC236}">
                  <a16:creationId xmlns:a16="http://schemas.microsoft.com/office/drawing/2014/main" id="{A5051217-A70B-82AC-F4D3-76FCED51A400}"/>
                </a:ext>
              </a:extLst>
            </p:cNvPr>
            <p:cNvSpPr txBox="1"/>
            <p:nvPr/>
          </p:nvSpPr>
          <p:spPr>
            <a:xfrm>
              <a:off x="6817117" y="4501002"/>
              <a:ext cx="2642191"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SG" sz="2400" b="1" dirty="0"/>
                <a:t>Energy Security</a:t>
              </a:r>
            </a:p>
          </p:txBody>
        </p:sp>
      </p:grpSp>
      <p:grpSp>
        <p:nvGrpSpPr>
          <p:cNvPr id="16" name="Group 15">
            <a:extLst>
              <a:ext uri="{FF2B5EF4-FFF2-40B4-BE49-F238E27FC236}">
                <a16:creationId xmlns:a16="http://schemas.microsoft.com/office/drawing/2014/main" id="{34DA6881-D82F-2F63-6376-3EC7B7295A46}"/>
              </a:ext>
            </a:extLst>
          </p:cNvPr>
          <p:cNvGrpSpPr/>
          <p:nvPr/>
        </p:nvGrpSpPr>
        <p:grpSpPr>
          <a:xfrm>
            <a:off x="4336578" y="2723001"/>
            <a:ext cx="2642191" cy="2239665"/>
            <a:chOff x="4336578" y="2723001"/>
            <a:chExt cx="2642191" cy="2239665"/>
          </a:xfrm>
        </p:grpSpPr>
        <p:pic>
          <p:nvPicPr>
            <p:cNvPr id="201"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68673" y="2723001"/>
              <a:ext cx="1778001" cy="1778001"/>
            </a:xfrm>
            <a:prstGeom prst="rect">
              <a:avLst/>
            </a:prstGeom>
            <a:ln w="12700">
              <a:miter lim="400000"/>
            </a:ln>
          </p:spPr>
        </p:pic>
        <p:sp>
          <p:nvSpPr>
            <p:cNvPr id="9" name="TextBox 8">
              <a:extLst>
                <a:ext uri="{FF2B5EF4-FFF2-40B4-BE49-F238E27FC236}">
                  <a16:creationId xmlns:a16="http://schemas.microsoft.com/office/drawing/2014/main" id="{84CCA69E-F5F9-2857-610D-692C119EDB2D}"/>
                </a:ext>
              </a:extLst>
            </p:cNvPr>
            <p:cNvSpPr txBox="1"/>
            <p:nvPr/>
          </p:nvSpPr>
          <p:spPr>
            <a:xfrm>
              <a:off x="4336578" y="4501001"/>
              <a:ext cx="2642191"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SG" sz="2400" b="1" dirty="0"/>
                <a:t>Intermittency </a:t>
              </a:r>
            </a:p>
          </p:txBody>
        </p:sp>
      </p:grpSp>
      <p:grpSp>
        <p:nvGrpSpPr>
          <p:cNvPr id="20" name="Group 19">
            <a:extLst>
              <a:ext uri="{FF2B5EF4-FFF2-40B4-BE49-F238E27FC236}">
                <a16:creationId xmlns:a16="http://schemas.microsoft.com/office/drawing/2014/main" id="{5EDBCA4B-A205-B761-62D5-EA53D4B0FF6A}"/>
              </a:ext>
            </a:extLst>
          </p:cNvPr>
          <p:cNvGrpSpPr/>
          <p:nvPr/>
        </p:nvGrpSpPr>
        <p:grpSpPr>
          <a:xfrm>
            <a:off x="9532807" y="2707850"/>
            <a:ext cx="2642191" cy="2267463"/>
            <a:chOff x="9532807" y="2707850"/>
            <a:chExt cx="2642191" cy="2267463"/>
          </a:xfrm>
        </p:grpSpPr>
        <p:grpSp>
          <p:nvGrpSpPr>
            <p:cNvPr id="200" name="Group"/>
            <p:cNvGrpSpPr/>
            <p:nvPr/>
          </p:nvGrpSpPr>
          <p:grpSpPr>
            <a:xfrm>
              <a:off x="9669366" y="2707850"/>
              <a:ext cx="2369072" cy="1803528"/>
              <a:chOff x="0" y="0"/>
              <a:chExt cx="2369071" cy="1803527"/>
            </a:xfrm>
          </p:grpSpPr>
          <p:pic>
            <p:nvPicPr>
              <p:cNvPr id="198" name="Image" descr="Image"/>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565274" y="0"/>
                <a:ext cx="1803798" cy="1803528"/>
              </a:xfrm>
              <a:custGeom>
                <a:avLst/>
                <a:gdLst/>
                <a:ahLst/>
                <a:cxnLst>
                  <a:cxn ang="0">
                    <a:pos x="wd2" y="hd2"/>
                  </a:cxn>
                  <a:cxn ang="5400000">
                    <a:pos x="wd2" y="hd2"/>
                  </a:cxn>
                  <a:cxn ang="10800000">
                    <a:pos x="wd2" y="hd2"/>
                  </a:cxn>
                  <a:cxn ang="16200000">
                    <a:pos x="wd2" y="hd2"/>
                  </a:cxn>
                </a:cxnLst>
                <a:rect l="0" t="0" r="r" b="b"/>
                <a:pathLst>
                  <a:path w="21600" h="21546" extrusionOk="0">
                    <a:moveTo>
                      <a:pt x="8754" y="0"/>
                    </a:moveTo>
                    <a:lnTo>
                      <a:pt x="8740" y="2679"/>
                    </a:lnTo>
                    <a:lnTo>
                      <a:pt x="8726" y="5358"/>
                    </a:lnTo>
                    <a:lnTo>
                      <a:pt x="6107" y="5358"/>
                    </a:lnTo>
                    <a:lnTo>
                      <a:pt x="3488" y="5358"/>
                    </a:lnTo>
                    <a:lnTo>
                      <a:pt x="3460" y="2693"/>
                    </a:lnTo>
                    <a:lnTo>
                      <a:pt x="3431" y="28"/>
                    </a:lnTo>
                    <a:lnTo>
                      <a:pt x="2381" y="28"/>
                    </a:lnTo>
                    <a:lnTo>
                      <a:pt x="1326" y="28"/>
                    </a:lnTo>
                    <a:lnTo>
                      <a:pt x="1302" y="2693"/>
                    </a:lnTo>
                    <a:lnTo>
                      <a:pt x="1274" y="5358"/>
                    </a:lnTo>
                    <a:lnTo>
                      <a:pt x="637" y="5377"/>
                    </a:lnTo>
                    <a:lnTo>
                      <a:pt x="0" y="5391"/>
                    </a:lnTo>
                    <a:lnTo>
                      <a:pt x="19" y="8553"/>
                    </a:lnTo>
                    <a:cubicBezTo>
                      <a:pt x="39" y="12122"/>
                      <a:pt x="20" y="11937"/>
                      <a:pt x="494" y="12925"/>
                    </a:cubicBezTo>
                    <a:cubicBezTo>
                      <a:pt x="786" y="13531"/>
                      <a:pt x="1094" y="13949"/>
                      <a:pt x="1606" y="14437"/>
                    </a:cubicBezTo>
                    <a:cubicBezTo>
                      <a:pt x="2323" y="15119"/>
                      <a:pt x="2967" y="15500"/>
                      <a:pt x="4025" y="15864"/>
                    </a:cubicBezTo>
                    <a:lnTo>
                      <a:pt x="4676" y="16087"/>
                    </a:lnTo>
                    <a:lnTo>
                      <a:pt x="4700" y="18344"/>
                    </a:lnTo>
                    <a:cubicBezTo>
                      <a:pt x="4724" y="20342"/>
                      <a:pt x="4737" y="20622"/>
                      <a:pt x="4819" y="20771"/>
                    </a:cubicBezTo>
                    <a:cubicBezTo>
                      <a:pt x="4987" y="21077"/>
                      <a:pt x="5208" y="21288"/>
                      <a:pt x="5484" y="21416"/>
                    </a:cubicBezTo>
                    <a:cubicBezTo>
                      <a:pt x="5646" y="21491"/>
                      <a:pt x="5850" y="21536"/>
                      <a:pt x="6055" y="21544"/>
                    </a:cubicBezTo>
                    <a:cubicBezTo>
                      <a:pt x="6259" y="21553"/>
                      <a:pt x="6462" y="21525"/>
                      <a:pt x="6611" y="21463"/>
                    </a:cubicBezTo>
                    <a:cubicBezTo>
                      <a:pt x="6875" y="21353"/>
                      <a:pt x="7148" y="21101"/>
                      <a:pt x="7314" y="20819"/>
                    </a:cubicBezTo>
                    <a:cubicBezTo>
                      <a:pt x="7449" y="20588"/>
                      <a:pt x="7455" y="20558"/>
                      <a:pt x="7461" y="19543"/>
                    </a:cubicBezTo>
                    <a:cubicBezTo>
                      <a:pt x="7476" y="17290"/>
                      <a:pt x="7531" y="16090"/>
                      <a:pt x="7618" y="16044"/>
                    </a:cubicBezTo>
                    <a:cubicBezTo>
                      <a:pt x="7663" y="16021"/>
                      <a:pt x="7903" y="15938"/>
                      <a:pt x="8155" y="15859"/>
                    </a:cubicBezTo>
                    <a:cubicBezTo>
                      <a:pt x="8408" y="15780"/>
                      <a:pt x="8780" y="15637"/>
                      <a:pt x="8982" y="15537"/>
                    </a:cubicBezTo>
                    <a:cubicBezTo>
                      <a:pt x="9232" y="15414"/>
                      <a:pt x="9357" y="15374"/>
                      <a:pt x="9372" y="15418"/>
                    </a:cubicBezTo>
                    <a:cubicBezTo>
                      <a:pt x="9384" y="15454"/>
                      <a:pt x="9421" y="15738"/>
                      <a:pt x="9453" y="16049"/>
                    </a:cubicBezTo>
                    <a:cubicBezTo>
                      <a:pt x="9581" y="17291"/>
                      <a:pt x="9983" y="18289"/>
                      <a:pt x="10741" y="19240"/>
                    </a:cubicBezTo>
                    <a:cubicBezTo>
                      <a:pt x="11573" y="20284"/>
                      <a:pt x="12715" y="21032"/>
                      <a:pt x="13977" y="21364"/>
                    </a:cubicBezTo>
                    <a:cubicBezTo>
                      <a:pt x="14685" y="21550"/>
                      <a:pt x="15897" y="21600"/>
                      <a:pt x="16600" y="21468"/>
                    </a:cubicBezTo>
                    <a:cubicBezTo>
                      <a:pt x="18221" y="21165"/>
                      <a:pt x="19660" y="20226"/>
                      <a:pt x="20573" y="18879"/>
                    </a:cubicBezTo>
                    <a:cubicBezTo>
                      <a:pt x="21276" y="17844"/>
                      <a:pt x="21600" y="16762"/>
                      <a:pt x="21600" y="15466"/>
                    </a:cubicBezTo>
                    <a:cubicBezTo>
                      <a:pt x="21600" y="14417"/>
                      <a:pt x="21447" y="13750"/>
                      <a:pt x="20982" y="12792"/>
                    </a:cubicBezTo>
                    <a:cubicBezTo>
                      <a:pt x="20255" y="11292"/>
                      <a:pt x="18841" y="10119"/>
                      <a:pt x="17147" y="9610"/>
                    </a:cubicBezTo>
                    <a:cubicBezTo>
                      <a:pt x="16728" y="9485"/>
                      <a:pt x="16536" y="9462"/>
                      <a:pt x="15759" y="9440"/>
                    </a:cubicBezTo>
                    <a:cubicBezTo>
                      <a:pt x="15196" y="9424"/>
                      <a:pt x="14720" y="9438"/>
                      <a:pt x="14490" y="9478"/>
                    </a:cubicBezTo>
                    <a:cubicBezTo>
                      <a:pt x="14007" y="9561"/>
                      <a:pt x="13256" y="9820"/>
                      <a:pt x="12727" y="10085"/>
                    </a:cubicBezTo>
                    <a:cubicBezTo>
                      <a:pt x="12488" y="10204"/>
                      <a:pt x="12278" y="10277"/>
                      <a:pt x="12252" y="10250"/>
                    </a:cubicBezTo>
                    <a:cubicBezTo>
                      <a:pt x="12226" y="10225"/>
                      <a:pt x="12203" y="9126"/>
                      <a:pt x="12195" y="7809"/>
                    </a:cubicBezTo>
                    <a:lnTo>
                      <a:pt x="12181" y="5414"/>
                    </a:lnTo>
                    <a:lnTo>
                      <a:pt x="11530" y="5386"/>
                    </a:lnTo>
                    <a:lnTo>
                      <a:pt x="10883" y="5358"/>
                    </a:lnTo>
                    <a:lnTo>
                      <a:pt x="10869" y="2679"/>
                    </a:lnTo>
                    <a:lnTo>
                      <a:pt x="10855" y="0"/>
                    </a:lnTo>
                    <a:lnTo>
                      <a:pt x="9804" y="0"/>
                    </a:lnTo>
                    <a:lnTo>
                      <a:pt x="8754" y="0"/>
                    </a:lnTo>
                    <a:close/>
                  </a:path>
                </a:pathLst>
              </a:custGeom>
              <a:ln w="12700" cap="flat">
                <a:noFill/>
                <a:miter lim="400000"/>
              </a:ln>
              <a:effectLst/>
            </p:spPr>
          </p:pic>
          <p:sp>
            <p:nvSpPr>
              <p:cNvPr id="199" name="Arrow"/>
              <p:cNvSpPr/>
              <p:nvPr/>
            </p:nvSpPr>
            <p:spPr>
              <a:xfrm rot="16200000">
                <a:off x="-379907" y="781303"/>
                <a:ext cx="1250901" cy="491087"/>
              </a:xfrm>
              <a:prstGeom prst="rightArrow">
                <a:avLst>
                  <a:gd name="adj1" fmla="val 32000"/>
                  <a:gd name="adj2" fmla="val 98801"/>
                </a:avLst>
              </a:prstGeom>
              <a:solidFill>
                <a:srgbClr val="FFFB00"/>
              </a:solidFill>
              <a:ln w="101600" cap="flat">
                <a:solidFill>
                  <a:srgbClr val="000000"/>
                </a:solidFill>
                <a:prstDash val="solid"/>
                <a:miter lim="400000"/>
              </a:ln>
              <a:effectLst/>
            </p:spPr>
            <p:txBody>
              <a:bodyPr wrap="square" lIns="50800" tIns="50800" rIns="50800" bIns="50800" numCol="1" anchor="ctr">
                <a:noAutofit/>
              </a:bodyPr>
              <a:lstStyle/>
              <a:p>
                <a:pPr>
                  <a:defRPr>
                    <a:solidFill>
                      <a:srgbClr val="FFFFFF"/>
                    </a:solidFill>
                  </a:defRPr>
                </a:pPr>
                <a:endParaRPr/>
              </a:p>
            </p:txBody>
          </p:sp>
        </p:grpSp>
        <p:sp>
          <p:nvSpPr>
            <p:cNvPr id="12" name="TextBox 11">
              <a:extLst>
                <a:ext uri="{FF2B5EF4-FFF2-40B4-BE49-F238E27FC236}">
                  <a16:creationId xmlns:a16="http://schemas.microsoft.com/office/drawing/2014/main" id="{71B52658-09E6-6636-678C-2031AF2883C6}"/>
                </a:ext>
              </a:extLst>
            </p:cNvPr>
            <p:cNvSpPr txBox="1"/>
            <p:nvPr/>
          </p:nvSpPr>
          <p:spPr>
            <a:xfrm>
              <a:off x="9532807" y="4513648"/>
              <a:ext cx="2642191"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SG" sz="2400" b="1" dirty="0"/>
                <a:t>Surge in Demand </a:t>
              </a:r>
            </a:p>
          </p:txBody>
        </p:sp>
      </p:grpSp>
      <p:grpSp>
        <p:nvGrpSpPr>
          <p:cNvPr id="17" name="Group 16">
            <a:extLst>
              <a:ext uri="{FF2B5EF4-FFF2-40B4-BE49-F238E27FC236}">
                <a16:creationId xmlns:a16="http://schemas.microsoft.com/office/drawing/2014/main" id="{64A1C8DE-BB61-DC9E-D161-65AC92522E42}"/>
              </a:ext>
            </a:extLst>
          </p:cNvPr>
          <p:cNvGrpSpPr/>
          <p:nvPr/>
        </p:nvGrpSpPr>
        <p:grpSpPr>
          <a:xfrm>
            <a:off x="12250845" y="2710354"/>
            <a:ext cx="2642191" cy="2252311"/>
            <a:chOff x="12250845" y="2710354"/>
            <a:chExt cx="2642191" cy="2252311"/>
          </a:xfrm>
        </p:grpSpPr>
        <p:pic>
          <p:nvPicPr>
            <p:cNvPr id="202" name="Image" descr="Image"/>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2566567" y="2710354"/>
              <a:ext cx="1859081" cy="1684042"/>
            </a:xfrm>
            <a:custGeom>
              <a:avLst/>
              <a:gdLst/>
              <a:ahLst/>
              <a:cxnLst>
                <a:cxn ang="0">
                  <a:pos x="wd2" y="hd2"/>
                </a:cxn>
                <a:cxn ang="5400000">
                  <a:pos x="wd2" y="hd2"/>
                </a:cxn>
                <a:cxn ang="10800000">
                  <a:pos x="wd2" y="hd2"/>
                </a:cxn>
                <a:cxn ang="16200000">
                  <a:pos x="wd2" y="hd2"/>
                </a:cxn>
              </a:cxnLst>
              <a:rect l="0" t="0" r="r" b="b"/>
              <a:pathLst>
                <a:path w="21589" h="21578" extrusionOk="0">
                  <a:moveTo>
                    <a:pt x="10231" y="0"/>
                  </a:moveTo>
                  <a:cubicBezTo>
                    <a:pt x="10141" y="0"/>
                    <a:pt x="9910" y="238"/>
                    <a:pt x="9555" y="703"/>
                  </a:cubicBezTo>
                  <a:cubicBezTo>
                    <a:pt x="9380" y="932"/>
                    <a:pt x="9072" y="1310"/>
                    <a:pt x="8871" y="1539"/>
                  </a:cubicBezTo>
                  <a:cubicBezTo>
                    <a:pt x="8488" y="1976"/>
                    <a:pt x="8251" y="2322"/>
                    <a:pt x="8277" y="2408"/>
                  </a:cubicBezTo>
                  <a:cubicBezTo>
                    <a:pt x="8285" y="2436"/>
                    <a:pt x="8426" y="2483"/>
                    <a:pt x="8591" y="2512"/>
                  </a:cubicBezTo>
                  <a:cubicBezTo>
                    <a:pt x="8756" y="2541"/>
                    <a:pt x="9104" y="2623"/>
                    <a:pt x="9366" y="2693"/>
                  </a:cubicBezTo>
                  <a:cubicBezTo>
                    <a:pt x="10092" y="2886"/>
                    <a:pt x="10777" y="3046"/>
                    <a:pt x="10945" y="3063"/>
                  </a:cubicBezTo>
                  <a:cubicBezTo>
                    <a:pt x="11093" y="3078"/>
                    <a:pt x="11096" y="3074"/>
                    <a:pt x="11092" y="2911"/>
                  </a:cubicBezTo>
                  <a:cubicBezTo>
                    <a:pt x="11089" y="2819"/>
                    <a:pt x="11080" y="2674"/>
                    <a:pt x="11070" y="2583"/>
                  </a:cubicBezTo>
                  <a:cubicBezTo>
                    <a:pt x="11054" y="2422"/>
                    <a:pt x="11056" y="2414"/>
                    <a:pt x="11247" y="2374"/>
                  </a:cubicBezTo>
                  <a:cubicBezTo>
                    <a:pt x="11354" y="2353"/>
                    <a:pt x="11795" y="2332"/>
                    <a:pt x="12224" y="2327"/>
                  </a:cubicBezTo>
                  <a:cubicBezTo>
                    <a:pt x="12828" y="2320"/>
                    <a:pt x="13097" y="2338"/>
                    <a:pt x="13433" y="2408"/>
                  </a:cubicBezTo>
                  <a:cubicBezTo>
                    <a:pt x="13671" y="2457"/>
                    <a:pt x="13931" y="2503"/>
                    <a:pt x="14010" y="2507"/>
                  </a:cubicBezTo>
                  <a:cubicBezTo>
                    <a:pt x="14088" y="2512"/>
                    <a:pt x="14176" y="2544"/>
                    <a:pt x="14204" y="2574"/>
                  </a:cubicBezTo>
                  <a:cubicBezTo>
                    <a:pt x="14231" y="2604"/>
                    <a:pt x="14276" y="2626"/>
                    <a:pt x="14307" y="2626"/>
                  </a:cubicBezTo>
                  <a:cubicBezTo>
                    <a:pt x="14428" y="2626"/>
                    <a:pt x="15062" y="2890"/>
                    <a:pt x="15521" y="3130"/>
                  </a:cubicBezTo>
                  <a:cubicBezTo>
                    <a:pt x="17392" y="4109"/>
                    <a:pt x="18888" y="5920"/>
                    <a:pt x="19597" y="8064"/>
                  </a:cubicBezTo>
                  <a:cubicBezTo>
                    <a:pt x="19879" y="8918"/>
                    <a:pt x="20008" y="9603"/>
                    <a:pt x="20100" y="10771"/>
                  </a:cubicBezTo>
                  <a:cubicBezTo>
                    <a:pt x="20132" y="11172"/>
                    <a:pt x="20057" y="12126"/>
                    <a:pt x="19945" y="12751"/>
                  </a:cubicBezTo>
                  <a:cubicBezTo>
                    <a:pt x="19557" y="14931"/>
                    <a:pt x="18370" y="16959"/>
                    <a:pt x="16721" y="18265"/>
                  </a:cubicBezTo>
                  <a:cubicBezTo>
                    <a:pt x="15949" y="18876"/>
                    <a:pt x="14772" y="19421"/>
                    <a:pt x="13691" y="19665"/>
                  </a:cubicBezTo>
                  <a:cubicBezTo>
                    <a:pt x="13572" y="19692"/>
                    <a:pt x="13351" y="19745"/>
                    <a:pt x="13196" y="19779"/>
                  </a:cubicBezTo>
                  <a:cubicBezTo>
                    <a:pt x="12812" y="19866"/>
                    <a:pt x="11200" y="19866"/>
                    <a:pt x="10795" y="19779"/>
                  </a:cubicBezTo>
                  <a:cubicBezTo>
                    <a:pt x="9595" y="19524"/>
                    <a:pt x="8641" y="19106"/>
                    <a:pt x="7739" y="18445"/>
                  </a:cubicBezTo>
                  <a:cubicBezTo>
                    <a:pt x="6498" y="17537"/>
                    <a:pt x="5521" y="16365"/>
                    <a:pt x="4993" y="15154"/>
                  </a:cubicBezTo>
                  <a:lnTo>
                    <a:pt x="4842" y="14812"/>
                  </a:lnTo>
                  <a:lnTo>
                    <a:pt x="4291" y="15097"/>
                  </a:lnTo>
                  <a:cubicBezTo>
                    <a:pt x="3989" y="15255"/>
                    <a:pt x="3677" y="15417"/>
                    <a:pt x="3598" y="15458"/>
                  </a:cubicBezTo>
                  <a:cubicBezTo>
                    <a:pt x="3470" y="15525"/>
                    <a:pt x="3458" y="15548"/>
                    <a:pt x="3482" y="15681"/>
                  </a:cubicBezTo>
                  <a:cubicBezTo>
                    <a:pt x="3648" y="16596"/>
                    <a:pt x="5322" y="18769"/>
                    <a:pt x="6577" y="19699"/>
                  </a:cubicBezTo>
                  <a:cubicBezTo>
                    <a:pt x="8189" y="20894"/>
                    <a:pt x="9439" y="21371"/>
                    <a:pt x="11402" y="21551"/>
                  </a:cubicBezTo>
                  <a:cubicBezTo>
                    <a:pt x="11939" y="21600"/>
                    <a:pt x="13164" y="21580"/>
                    <a:pt x="13541" y="21513"/>
                  </a:cubicBezTo>
                  <a:cubicBezTo>
                    <a:pt x="14075" y="21418"/>
                    <a:pt x="14801" y="21207"/>
                    <a:pt x="14888" y="21123"/>
                  </a:cubicBezTo>
                  <a:cubicBezTo>
                    <a:pt x="14926" y="21087"/>
                    <a:pt x="14966" y="21071"/>
                    <a:pt x="14978" y="21085"/>
                  </a:cubicBezTo>
                  <a:cubicBezTo>
                    <a:pt x="15019" y="21130"/>
                    <a:pt x="15839" y="20782"/>
                    <a:pt x="16377" y="20492"/>
                  </a:cubicBezTo>
                  <a:cubicBezTo>
                    <a:pt x="17298" y="19995"/>
                    <a:pt x="18186" y="19289"/>
                    <a:pt x="18856" y="18530"/>
                  </a:cubicBezTo>
                  <a:cubicBezTo>
                    <a:pt x="19780" y="17485"/>
                    <a:pt x="20413" y="16458"/>
                    <a:pt x="20978" y="15083"/>
                  </a:cubicBezTo>
                  <a:cubicBezTo>
                    <a:pt x="21233" y="14464"/>
                    <a:pt x="21521" y="13284"/>
                    <a:pt x="21499" y="12941"/>
                  </a:cubicBezTo>
                  <a:cubicBezTo>
                    <a:pt x="21493" y="12848"/>
                    <a:pt x="21507" y="12742"/>
                    <a:pt x="21529" y="12704"/>
                  </a:cubicBezTo>
                  <a:cubicBezTo>
                    <a:pt x="21552" y="12664"/>
                    <a:pt x="21577" y="11944"/>
                    <a:pt x="21585" y="11084"/>
                  </a:cubicBezTo>
                  <a:cubicBezTo>
                    <a:pt x="21597" y="9809"/>
                    <a:pt x="21583" y="9464"/>
                    <a:pt x="21525" y="9104"/>
                  </a:cubicBezTo>
                  <a:cubicBezTo>
                    <a:pt x="21438" y="8568"/>
                    <a:pt x="21258" y="7881"/>
                    <a:pt x="21176" y="7779"/>
                  </a:cubicBezTo>
                  <a:cubicBezTo>
                    <a:pt x="21143" y="7737"/>
                    <a:pt x="21124" y="7693"/>
                    <a:pt x="21137" y="7679"/>
                  </a:cubicBezTo>
                  <a:cubicBezTo>
                    <a:pt x="21179" y="7633"/>
                    <a:pt x="20943" y="6998"/>
                    <a:pt x="20608" y="6254"/>
                  </a:cubicBezTo>
                  <a:cubicBezTo>
                    <a:pt x="20177" y="5295"/>
                    <a:pt x="19470" y="4234"/>
                    <a:pt x="18783" y="3519"/>
                  </a:cubicBezTo>
                  <a:cubicBezTo>
                    <a:pt x="17540" y="2226"/>
                    <a:pt x="15909" y="1235"/>
                    <a:pt x="14363" y="831"/>
                  </a:cubicBezTo>
                  <a:cubicBezTo>
                    <a:pt x="14208" y="791"/>
                    <a:pt x="14045" y="749"/>
                    <a:pt x="13997" y="736"/>
                  </a:cubicBezTo>
                  <a:cubicBezTo>
                    <a:pt x="13239" y="534"/>
                    <a:pt x="12088" y="474"/>
                    <a:pt x="11212" y="594"/>
                  </a:cubicBezTo>
                  <a:cubicBezTo>
                    <a:pt x="10876" y="640"/>
                    <a:pt x="10574" y="670"/>
                    <a:pt x="10541" y="655"/>
                  </a:cubicBezTo>
                  <a:cubicBezTo>
                    <a:pt x="10507" y="641"/>
                    <a:pt x="10438" y="486"/>
                    <a:pt x="10386" y="313"/>
                  </a:cubicBezTo>
                  <a:cubicBezTo>
                    <a:pt x="10330" y="128"/>
                    <a:pt x="10266" y="0"/>
                    <a:pt x="10231" y="0"/>
                  </a:cubicBezTo>
                  <a:close/>
                  <a:moveTo>
                    <a:pt x="14862" y="4265"/>
                  </a:moveTo>
                  <a:cubicBezTo>
                    <a:pt x="14830" y="4278"/>
                    <a:pt x="14727" y="4448"/>
                    <a:pt x="14634" y="4640"/>
                  </a:cubicBezTo>
                  <a:cubicBezTo>
                    <a:pt x="14541" y="4832"/>
                    <a:pt x="14354" y="5202"/>
                    <a:pt x="14216" y="5461"/>
                  </a:cubicBezTo>
                  <a:cubicBezTo>
                    <a:pt x="14079" y="5721"/>
                    <a:pt x="13959" y="5965"/>
                    <a:pt x="13954" y="6003"/>
                  </a:cubicBezTo>
                  <a:cubicBezTo>
                    <a:pt x="13949" y="6041"/>
                    <a:pt x="13926" y="6085"/>
                    <a:pt x="13902" y="6102"/>
                  </a:cubicBezTo>
                  <a:cubicBezTo>
                    <a:pt x="13835" y="6153"/>
                    <a:pt x="13660" y="6495"/>
                    <a:pt x="13700" y="6497"/>
                  </a:cubicBezTo>
                  <a:cubicBezTo>
                    <a:pt x="13720" y="6497"/>
                    <a:pt x="13704" y="6522"/>
                    <a:pt x="13666" y="6554"/>
                  </a:cubicBezTo>
                  <a:cubicBezTo>
                    <a:pt x="13562" y="6641"/>
                    <a:pt x="12064" y="9548"/>
                    <a:pt x="12095" y="9602"/>
                  </a:cubicBezTo>
                  <a:cubicBezTo>
                    <a:pt x="12109" y="9628"/>
                    <a:pt x="12138" y="9636"/>
                    <a:pt x="12159" y="9621"/>
                  </a:cubicBezTo>
                  <a:cubicBezTo>
                    <a:pt x="12180" y="9607"/>
                    <a:pt x="12213" y="9627"/>
                    <a:pt x="12232" y="9664"/>
                  </a:cubicBezTo>
                  <a:cubicBezTo>
                    <a:pt x="12252" y="9702"/>
                    <a:pt x="12401" y="9818"/>
                    <a:pt x="12568" y="9925"/>
                  </a:cubicBezTo>
                  <a:cubicBezTo>
                    <a:pt x="12735" y="10032"/>
                    <a:pt x="12894" y="10124"/>
                    <a:pt x="12921" y="10125"/>
                  </a:cubicBezTo>
                  <a:cubicBezTo>
                    <a:pt x="12963" y="10126"/>
                    <a:pt x="13196" y="9783"/>
                    <a:pt x="13196" y="9721"/>
                  </a:cubicBezTo>
                  <a:cubicBezTo>
                    <a:pt x="13196" y="9709"/>
                    <a:pt x="13266" y="9569"/>
                    <a:pt x="13351" y="9408"/>
                  </a:cubicBezTo>
                  <a:cubicBezTo>
                    <a:pt x="13437" y="9246"/>
                    <a:pt x="13510" y="9081"/>
                    <a:pt x="13515" y="9042"/>
                  </a:cubicBezTo>
                  <a:cubicBezTo>
                    <a:pt x="13520" y="9003"/>
                    <a:pt x="13546" y="8955"/>
                    <a:pt x="13571" y="8938"/>
                  </a:cubicBezTo>
                  <a:cubicBezTo>
                    <a:pt x="13626" y="8898"/>
                    <a:pt x="14196" y="7789"/>
                    <a:pt x="14208" y="7698"/>
                  </a:cubicBezTo>
                  <a:cubicBezTo>
                    <a:pt x="14213" y="7662"/>
                    <a:pt x="14240" y="7621"/>
                    <a:pt x="14264" y="7603"/>
                  </a:cubicBezTo>
                  <a:cubicBezTo>
                    <a:pt x="14288" y="7586"/>
                    <a:pt x="14580" y="7040"/>
                    <a:pt x="14914" y="6397"/>
                  </a:cubicBezTo>
                  <a:cubicBezTo>
                    <a:pt x="15247" y="5753"/>
                    <a:pt x="15560" y="5154"/>
                    <a:pt x="15611" y="5062"/>
                  </a:cubicBezTo>
                  <a:cubicBezTo>
                    <a:pt x="15737" y="4835"/>
                    <a:pt x="15730" y="4751"/>
                    <a:pt x="15564" y="4611"/>
                  </a:cubicBezTo>
                  <a:cubicBezTo>
                    <a:pt x="15371" y="4449"/>
                    <a:pt x="14935" y="4234"/>
                    <a:pt x="14862" y="4265"/>
                  </a:cubicBezTo>
                  <a:close/>
                  <a:moveTo>
                    <a:pt x="2053" y="5651"/>
                  </a:moveTo>
                  <a:cubicBezTo>
                    <a:pt x="1780" y="5665"/>
                    <a:pt x="1514" y="5700"/>
                    <a:pt x="1365" y="5751"/>
                  </a:cubicBezTo>
                  <a:cubicBezTo>
                    <a:pt x="645" y="5995"/>
                    <a:pt x="115" y="6878"/>
                    <a:pt x="108" y="7855"/>
                  </a:cubicBezTo>
                  <a:lnTo>
                    <a:pt x="108" y="8287"/>
                  </a:lnTo>
                  <a:lnTo>
                    <a:pt x="753" y="8287"/>
                  </a:lnTo>
                  <a:lnTo>
                    <a:pt x="1403" y="8287"/>
                  </a:lnTo>
                  <a:lnTo>
                    <a:pt x="1451" y="7926"/>
                  </a:lnTo>
                  <a:cubicBezTo>
                    <a:pt x="1527" y="7323"/>
                    <a:pt x="1729" y="7022"/>
                    <a:pt x="2109" y="6943"/>
                  </a:cubicBezTo>
                  <a:cubicBezTo>
                    <a:pt x="2282" y="6907"/>
                    <a:pt x="2697" y="7031"/>
                    <a:pt x="2828" y="7157"/>
                  </a:cubicBezTo>
                  <a:cubicBezTo>
                    <a:pt x="2965" y="7289"/>
                    <a:pt x="3069" y="7626"/>
                    <a:pt x="3069" y="7931"/>
                  </a:cubicBezTo>
                  <a:cubicBezTo>
                    <a:pt x="3069" y="8506"/>
                    <a:pt x="2824" y="8841"/>
                    <a:pt x="1726" y="9750"/>
                  </a:cubicBezTo>
                  <a:cubicBezTo>
                    <a:pt x="658" y="10634"/>
                    <a:pt x="250" y="11182"/>
                    <a:pt x="69" y="11977"/>
                  </a:cubicBezTo>
                  <a:cubicBezTo>
                    <a:pt x="28" y="12156"/>
                    <a:pt x="3" y="12354"/>
                    <a:pt x="0" y="12514"/>
                  </a:cubicBezTo>
                  <a:cubicBezTo>
                    <a:pt x="-3" y="12673"/>
                    <a:pt x="15" y="12796"/>
                    <a:pt x="52" y="12836"/>
                  </a:cubicBezTo>
                  <a:cubicBezTo>
                    <a:pt x="134" y="12927"/>
                    <a:pt x="4425" y="12918"/>
                    <a:pt x="4494" y="12827"/>
                  </a:cubicBezTo>
                  <a:cubicBezTo>
                    <a:pt x="4527" y="12782"/>
                    <a:pt x="4541" y="12554"/>
                    <a:pt x="4532" y="12124"/>
                  </a:cubicBezTo>
                  <a:lnTo>
                    <a:pt x="4519" y="11483"/>
                  </a:lnTo>
                  <a:lnTo>
                    <a:pt x="3245" y="11474"/>
                  </a:lnTo>
                  <a:cubicBezTo>
                    <a:pt x="2543" y="11467"/>
                    <a:pt x="1940" y="11449"/>
                    <a:pt x="1907" y="11436"/>
                  </a:cubicBezTo>
                  <a:cubicBezTo>
                    <a:pt x="1808" y="11395"/>
                    <a:pt x="1948" y="11257"/>
                    <a:pt x="2759" y="10609"/>
                  </a:cubicBezTo>
                  <a:cubicBezTo>
                    <a:pt x="3676" y="9876"/>
                    <a:pt x="3868" y="9688"/>
                    <a:pt x="4123" y="9275"/>
                  </a:cubicBezTo>
                  <a:cubicBezTo>
                    <a:pt x="4364" y="8886"/>
                    <a:pt x="4496" y="8497"/>
                    <a:pt x="4528" y="8069"/>
                  </a:cubicBezTo>
                  <a:cubicBezTo>
                    <a:pt x="4613" y="6946"/>
                    <a:pt x="3832" y="5874"/>
                    <a:pt x="2789" y="5680"/>
                  </a:cubicBezTo>
                  <a:cubicBezTo>
                    <a:pt x="2606" y="5646"/>
                    <a:pt x="2327" y="5638"/>
                    <a:pt x="2053" y="5651"/>
                  </a:cubicBezTo>
                  <a:close/>
                  <a:moveTo>
                    <a:pt x="8372" y="5718"/>
                  </a:moveTo>
                  <a:cubicBezTo>
                    <a:pt x="7489" y="5657"/>
                    <a:pt x="7343" y="5702"/>
                    <a:pt x="7162" y="6098"/>
                  </a:cubicBezTo>
                  <a:cubicBezTo>
                    <a:pt x="7123" y="6182"/>
                    <a:pt x="6969" y="6463"/>
                    <a:pt x="6818" y="6720"/>
                  </a:cubicBezTo>
                  <a:cubicBezTo>
                    <a:pt x="6667" y="6977"/>
                    <a:pt x="6512" y="7264"/>
                    <a:pt x="6469" y="7356"/>
                  </a:cubicBezTo>
                  <a:cubicBezTo>
                    <a:pt x="6426" y="7448"/>
                    <a:pt x="6150" y="7946"/>
                    <a:pt x="5858" y="8463"/>
                  </a:cubicBezTo>
                  <a:cubicBezTo>
                    <a:pt x="5566" y="8979"/>
                    <a:pt x="5259" y="9554"/>
                    <a:pt x="5174" y="9745"/>
                  </a:cubicBezTo>
                  <a:cubicBezTo>
                    <a:pt x="5020" y="10089"/>
                    <a:pt x="5019" y="10100"/>
                    <a:pt x="5019" y="10704"/>
                  </a:cubicBezTo>
                  <a:lnTo>
                    <a:pt x="5019" y="11317"/>
                  </a:lnTo>
                  <a:lnTo>
                    <a:pt x="6263" y="11331"/>
                  </a:lnTo>
                  <a:lnTo>
                    <a:pt x="7506" y="11341"/>
                  </a:lnTo>
                  <a:lnTo>
                    <a:pt x="7519" y="12053"/>
                  </a:lnTo>
                  <a:cubicBezTo>
                    <a:pt x="7527" y="12479"/>
                    <a:pt x="7547" y="12794"/>
                    <a:pt x="7575" y="12832"/>
                  </a:cubicBezTo>
                  <a:cubicBezTo>
                    <a:pt x="7610" y="12878"/>
                    <a:pt x="7781" y="12893"/>
                    <a:pt x="8221" y="12893"/>
                  </a:cubicBezTo>
                  <a:cubicBezTo>
                    <a:pt x="8661" y="12893"/>
                    <a:pt x="8827" y="12878"/>
                    <a:pt x="8862" y="12832"/>
                  </a:cubicBezTo>
                  <a:cubicBezTo>
                    <a:pt x="8891" y="12794"/>
                    <a:pt x="8915" y="12479"/>
                    <a:pt x="8922" y="12053"/>
                  </a:cubicBezTo>
                  <a:lnTo>
                    <a:pt x="8935" y="11341"/>
                  </a:lnTo>
                  <a:lnTo>
                    <a:pt x="9301" y="11317"/>
                  </a:lnTo>
                  <a:lnTo>
                    <a:pt x="9667" y="11293"/>
                  </a:lnTo>
                  <a:lnTo>
                    <a:pt x="9680" y="10799"/>
                  </a:lnTo>
                  <a:cubicBezTo>
                    <a:pt x="9697" y="10132"/>
                    <a:pt x="9673" y="10087"/>
                    <a:pt x="9250" y="10068"/>
                  </a:cubicBezTo>
                  <a:lnTo>
                    <a:pt x="8935" y="10054"/>
                  </a:lnTo>
                  <a:lnTo>
                    <a:pt x="8914" y="7902"/>
                  </a:lnTo>
                  <a:lnTo>
                    <a:pt x="8892" y="5756"/>
                  </a:lnTo>
                  <a:lnTo>
                    <a:pt x="8372" y="5718"/>
                  </a:lnTo>
                  <a:close/>
                  <a:moveTo>
                    <a:pt x="11940" y="10077"/>
                  </a:moveTo>
                  <a:cubicBezTo>
                    <a:pt x="11650" y="10069"/>
                    <a:pt x="11342" y="10203"/>
                    <a:pt x="11105" y="10509"/>
                  </a:cubicBezTo>
                  <a:cubicBezTo>
                    <a:pt x="10910" y="10761"/>
                    <a:pt x="10791" y="11179"/>
                    <a:pt x="10885" y="11284"/>
                  </a:cubicBezTo>
                  <a:cubicBezTo>
                    <a:pt x="10900" y="11300"/>
                    <a:pt x="10919" y="11392"/>
                    <a:pt x="10924" y="11488"/>
                  </a:cubicBezTo>
                  <a:cubicBezTo>
                    <a:pt x="10930" y="11593"/>
                    <a:pt x="10962" y="11684"/>
                    <a:pt x="11006" y="11711"/>
                  </a:cubicBezTo>
                  <a:cubicBezTo>
                    <a:pt x="11045" y="11735"/>
                    <a:pt x="11066" y="11773"/>
                    <a:pt x="11053" y="11796"/>
                  </a:cubicBezTo>
                  <a:cubicBezTo>
                    <a:pt x="11010" y="11874"/>
                    <a:pt x="11320" y="12156"/>
                    <a:pt x="11535" y="12238"/>
                  </a:cubicBezTo>
                  <a:cubicBezTo>
                    <a:pt x="12234" y="12505"/>
                    <a:pt x="12861" y="11993"/>
                    <a:pt x="12861" y="11155"/>
                  </a:cubicBezTo>
                  <a:cubicBezTo>
                    <a:pt x="12861" y="10498"/>
                    <a:pt x="12423" y="10091"/>
                    <a:pt x="11940" y="10077"/>
                  </a:cubicBezTo>
                  <a:close/>
                  <a:moveTo>
                    <a:pt x="18344" y="10600"/>
                  </a:moveTo>
                  <a:lnTo>
                    <a:pt x="16093" y="10614"/>
                  </a:lnTo>
                  <a:cubicBezTo>
                    <a:pt x="14148" y="10625"/>
                    <a:pt x="13835" y="10633"/>
                    <a:pt x="13799" y="10695"/>
                  </a:cubicBezTo>
                  <a:cubicBezTo>
                    <a:pt x="13776" y="10734"/>
                    <a:pt x="13763" y="11047"/>
                    <a:pt x="13769" y="11388"/>
                  </a:cubicBezTo>
                  <a:lnTo>
                    <a:pt x="13782" y="12010"/>
                  </a:lnTo>
                  <a:lnTo>
                    <a:pt x="15228" y="12024"/>
                  </a:lnTo>
                  <a:cubicBezTo>
                    <a:pt x="16025" y="12031"/>
                    <a:pt x="16701" y="12046"/>
                    <a:pt x="16730" y="12058"/>
                  </a:cubicBezTo>
                  <a:cubicBezTo>
                    <a:pt x="16763" y="12071"/>
                    <a:pt x="16647" y="12291"/>
                    <a:pt x="16420" y="12642"/>
                  </a:cubicBezTo>
                  <a:cubicBezTo>
                    <a:pt x="16220" y="12952"/>
                    <a:pt x="15971" y="13366"/>
                    <a:pt x="15865" y="13563"/>
                  </a:cubicBezTo>
                  <a:cubicBezTo>
                    <a:pt x="15494" y="14250"/>
                    <a:pt x="14972" y="15494"/>
                    <a:pt x="15030" y="15558"/>
                  </a:cubicBezTo>
                  <a:cubicBezTo>
                    <a:pt x="15044" y="15573"/>
                    <a:pt x="15029" y="15616"/>
                    <a:pt x="14996" y="15657"/>
                  </a:cubicBezTo>
                  <a:cubicBezTo>
                    <a:pt x="14904" y="15773"/>
                    <a:pt x="14718" y="16555"/>
                    <a:pt x="14660" y="17063"/>
                  </a:cubicBezTo>
                  <a:cubicBezTo>
                    <a:pt x="14596" y="17617"/>
                    <a:pt x="14631" y="17752"/>
                    <a:pt x="14849" y="17775"/>
                  </a:cubicBezTo>
                  <a:cubicBezTo>
                    <a:pt x="15030" y="17795"/>
                    <a:pt x="15969" y="17764"/>
                    <a:pt x="16041" y="17737"/>
                  </a:cubicBezTo>
                  <a:cubicBezTo>
                    <a:pt x="16076" y="17725"/>
                    <a:pt x="16097" y="17621"/>
                    <a:pt x="16097" y="17443"/>
                  </a:cubicBezTo>
                  <a:cubicBezTo>
                    <a:pt x="16098" y="17158"/>
                    <a:pt x="16178" y="16537"/>
                    <a:pt x="16270" y="16118"/>
                  </a:cubicBezTo>
                  <a:cubicBezTo>
                    <a:pt x="16522" y="14963"/>
                    <a:pt x="17094" y="13716"/>
                    <a:pt x="17944" y="12471"/>
                  </a:cubicBezTo>
                  <a:cubicBezTo>
                    <a:pt x="18188" y="12113"/>
                    <a:pt x="18378" y="11789"/>
                    <a:pt x="18366" y="11754"/>
                  </a:cubicBezTo>
                  <a:cubicBezTo>
                    <a:pt x="18353" y="11719"/>
                    <a:pt x="18344" y="11446"/>
                    <a:pt x="18344" y="11146"/>
                  </a:cubicBezTo>
                  <a:lnTo>
                    <a:pt x="18344" y="10600"/>
                  </a:lnTo>
                  <a:close/>
                  <a:moveTo>
                    <a:pt x="10760" y="12143"/>
                  </a:moveTo>
                  <a:cubicBezTo>
                    <a:pt x="10702" y="12168"/>
                    <a:pt x="9815" y="13779"/>
                    <a:pt x="9801" y="13886"/>
                  </a:cubicBezTo>
                  <a:cubicBezTo>
                    <a:pt x="9796" y="13921"/>
                    <a:pt x="9770" y="13968"/>
                    <a:pt x="9745" y="13986"/>
                  </a:cubicBezTo>
                  <a:cubicBezTo>
                    <a:pt x="9664" y="14041"/>
                    <a:pt x="8829" y="15594"/>
                    <a:pt x="8828" y="15691"/>
                  </a:cubicBezTo>
                  <a:cubicBezTo>
                    <a:pt x="8827" y="15719"/>
                    <a:pt x="8869" y="15770"/>
                    <a:pt x="8922" y="15800"/>
                  </a:cubicBezTo>
                  <a:cubicBezTo>
                    <a:pt x="8976" y="15830"/>
                    <a:pt x="9147" y="15927"/>
                    <a:pt x="9301" y="16018"/>
                  </a:cubicBezTo>
                  <a:cubicBezTo>
                    <a:pt x="9598" y="16194"/>
                    <a:pt x="9637" y="16209"/>
                    <a:pt x="9719" y="16151"/>
                  </a:cubicBezTo>
                  <a:cubicBezTo>
                    <a:pt x="9747" y="16131"/>
                    <a:pt x="9932" y="15826"/>
                    <a:pt x="10128" y="15472"/>
                  </a:cubicBezTo>
                  <a:cubicBezTo>
                    <a:pt x="11119" y="13676"/>
                    <a:pt x="11552" y="12820"/>
                    <a:pt x="11552" y="12656"/>
                  </a:cubicBezTo>
                  <a:cubicBezTo>
                    <a:pt x="11552" y="12589"/>
                    <a:pt x="11449" y="12503"/>
                    <a:pt x="11182" y="12343"/>
                  </a:cubicBezTo>
                  <a:cubicBezTo>
                    <a:pt x="10979" y="12220"/>
                    <a:pt x="10790" y="12131"/>
                    <a:pt x="10760" y="12143"/>
                  </a:cubicBezTo>
                  <a:close/>
                </a:path>
              </a:pathLst>
            </a:custGeom>
            <a:ln w="12700">
              <a:miter lim="400000"/>
            </a:ln>
          </p:spPr>
        </p:pic>
        <p:sp>
          <p:nvSpPr>
            <p:cNvPr id="13" name="TextBox 12">
              <a:extLst>
                <a:ext uri="{FF2B5EF4-FFF2-40B4-BE49-F238E27FC236}">
                  <a16:creationId xmlns:a16="http://schemas.microsoft.com/office/drawing/2014/main" id="{1A385A20-0E3F-22B1-998C-74227B7F583B}"/>
                </a:ext>
              </a:extLst>
            </p:cNvPr>
            <p:cNvSpPr txBox="1"/>
            <p:nvPr/>
          </p:nvSpPr>
          <p:spPr>
            <a:xfrm>
              <a:off x="12250845" y="4501000"/>
              <a:ext cx="2642191"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SG" sz="2400" b="1" dirty="0"/>
                <a:t>Availability</a:t>
              </a:r>
            </a:p>
          </p:txBody>
        </p:sp>
      </p:grpSp>
      <p:grpSp>
        <p:nvGrpSpPr>
          <p:cNvPr id="18" name="Group 17">
            <a:extLst>
              <a:ext uri="{FF2B5EF4-FFF2-40B4-BE49-F238E27FC236}">
                <a16:creationId xmlns:a16="http://schemas.microsoft.com/office/drawing/2014/main" id="{EAB21327-C370-89A7-BD96-C9D3C29B58A9}"/>
              </a:ext>
            </a:extLst>
          </p:cNvPr>
          <p:cNvGrpSpPr/>
          <p:nvPr/>
        </p:nvGrpSpPr>
        <p:grpSpPr>
          <a:xfrm>
            <a:off x="14689245" y="2723002"/>
            <a:ext cx="2642191" cy="2236179"/>
            <a:chOff x="14689245" y="2723002"/>
            <a:chExt cx="2642191" cy="2236179"/>
          </a:xfrm>
        </p:grpSpPr>
        <p:pic>
          <p:nvPicPr>
            <p:cNvPr id="195" name="Image" descr="Image"/>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5218279" y="2723002"/>
              <a:ext cx="1681062" cy="1681062"/>
            </a:xfrm>
            <a:prstGeom prst="rect">
              <a:avLst/>
            </a:prstGeom>
            <a:ln w="12700">
              <a:miter lim="400000"/>
            </a:ln>
          </p:spPr>
        </p:pic>
        <p:sp>
          <p:nvSpPr>
            <p:cNvPr id="14" name="TextBox 13">
              <a:extLst>
                <a:ext uri="{FF2B5EF4-FFF2-40B4-BE49-F238E27FC236}">
                  <a16:creationId xmlns:a16="http://schemas.microsoft.com/office/drawing/2014/main" id="{63777508-EF80-ED68-0172-EF56CA28FF9D}"/>
                </a:ext>
              </a:extLst>
            </p:cNvPr>
            <p:cNvSpPr txBox="1"/>
            <p:nvPr/>
          </p:nvSpPr>
          <p:spPr>
            <a:xfrm>
              <a:off x="14689245" y="4497516"/>
              <a:ext cx="2642191"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SG" sz="2400" b="1" dirty="0"/>
                <a:t>Space</a:t>
              </a:r>
            </a:p>
          </p:txBody>
        </p:sp>
      </p:grpSp>
      <p:grpSp>
        <p:nvGrpSpPr>
          <p:cNvPr id="19" name="Group 18">
            <a:extLst>
              <a:ext uri="{FF2B5EF4-FFF2-40B4-BE49-F238E27FC236}">
                <a16:creationId xmlns:a16="http://schemas.microsoft.com/office/drawing/2014/main" id="{E4F29CEF-D3DA-1260-3108-08BFD74ED925}"/>
              </a:ext>
            </a:extLst>
          </p:cNvPr>
          <p:cNvGrpSpPr/>
          <p:nvPr/>
        </p:nvGrpSpPr>
        <p:grpSpPr>
          <a:xfrm>
            <a:off x="17290930" y="2608701"/>
            <a:ext cx="2642191" cy="2356826"/>
            <a:chOff x="17290930" y="2608701"/>
            <a:chExt cx="2642191" cy="2356826"/>
          </a:xfrm>
        </p:grpSpPr>
        <p:pic>
          <p:nvPicPr>
            <p:cNvPr id="196" name="safety-icon-10135.png" descr="safety-icon-10135.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608726" y="2608701"/>
              <a:ext cx="2006601" cy="2006601"/>
            </a:xfrm>
            <a:prstGeom prst="rect">
              <a:avLst/>
            </a:prstGeom>
            <a:ln w="12700">
              <a:miter lim="400000"/>
            </a:ln>
          </p:spPr>
        </p:pic>
        <p:sp>
          <p:nvSpPr>
            <p:cNvPr id="15" name="TextBox 14">
              <a:extLst>
                <a:ext uri="{FF2B5EF4-FFF2-40B4-BE49-F238E27FC236}">
                  <a16:creationId xmlns:a16="http://schemas.microsoft.com/office/drawing/2014/main" id="{A0FA2138-C730-F645-BC22-76743451210D}"/>
                </a:ext>
              </a:extLst>
            </p:cNvPr>
            <p:cNvSpPr txBox="1"/>
            <p:nvPr/>
          </p:nvSpPr>
          <p:spPr>
            <a:xfrm>
              <a:off x="17290930" y="4503862"/>
              <a:ext cx="2642191"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SG" sz="2400" b="1" dirty="0"/>
                <a:t>Safety</a:t>
              </a:r>
            </a:p>
          </p:txBody>
        </p:sp>
      </p:grpSp>
      <p:sp>
        <p:nvSpPr>
          <p:cNvPr id="6" name="TextBox 5">
            <a:extLst>
              <a:ext uri="{FF2B5EF4-FFF2-40B4-BE49-F238E27FC236}">
                <a16:creationId xmlns:a16="http://schemas.microsoft.com/office/drawing/2014/main" id="{172842A7-3FFE-8E28-EBD2-0EAFCFEC6040}"/>
              </a:ext>
            </a:extLst>
          </p:cNvPr>
          <p:cNvSpPr txBox="1"/>
          <p:nvPr/>
        </p:nvSpPr>
        <p:spPr>
          <a:xfrm>
            <a:off x="20083718" y="5075026"/>
            <a:ext cx="3903396" cy="3549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35353"/>
                </a:solidFill>
                <a:effectLst/>
                <a:uFillTx/>
                <a:latin typeface="+mn-lt"/>
                <a:ea typeface="+mn-ea"/>
                <a:cs typeface="+mn-cs"/>
                <a:sym typeface="Gill Sans Light"/>
              </a:rPr>
              <a:t>The solution to these problems is distributed energy storage system in smart grid 2.0. </a:t>
            </a:r>
          </a:p>
          <a:p>
            <a:pPr marL="0" marR="0" indent="0" algn="l" defTabSz="8255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35353"/>
                </a:solidFill>
                <a:effectLst/>
                <a:uFillTx/>
                <a:latin typeface="+mn-lt"/>
                <a:ea typeface="+mn-ea"/>
                <a:cs typeface="+mn-cs"/>
                <a:sym typeface="Gill Sans Light"/>
              </a:rPr>
              <a:t>RAITAN believes that an integrated ESS </a:t>
            </a:r>
            <a:r>
              <a:rPr lang="en-US" sz="2800" dirty="0"/>
              <a:t>with EV charger is suitable for Singapore. </a:t>
            </a:r>
            <a:endParaRPr kumimoji="0" lang="en-US" sz="2800" b="0" i="0" u="none" strike="noStrike" cap="none" spc="0" normalizeH="0" baseline="0" dirty="0">
              <a:ln>
                <a:noFill/>
              </a:ln>
              <a:solidFill>
                <a:srgbClr val="535353"/>
              </a:solidFill>
              <a:effectLst/>
              <a:uFillTx/>
              <a:latin typeface="+mn-lt"/>
              <a:ea typeface="+mn-ea"/>
              <a:cs typeface="+mn-cs"/>
              <a:sym typeface="Gill Sans Light"/>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How ESS helps"/>
          <p:cNvSpPr txBox="1">
            <a:spLocks noGrp="1"/>
          </p:cNvSpPr>
          <p:nvPr>
            <p:ph type="title"/>
          </p:nvPr>
        </p:nvSpPr>
        <p:spPr>
          <a:xfrm>
            <a:off x="2387600" y="609600"/>
            <a:ext cx="19621500" cy="1803400"/>
          </a:xfrm>
          <a:prstGeom prst="rect">
            <a:avLst/>
          </a:prstGeom>
        </p:spPr>
        <p:txBody>
          <a:bodyPr/>
          <a:lstStyle/>
          <a:p>
            <a:r>
              <a:t>How ESS helps</a:t>
            </a:r>
          </a:p>
        </p:txBody>
      </p:sp>
      <p:grpSp>
        <p:nvGrpSpPr>
          <p:cNvPr id="230" name="Group"/>
          <p:cNvGrpSpPr/>
          <p:nvPr/>
        </p:nvGrpSpPr>
        <p:grpSpPr>
          <a:xfrm>
            <a:off x="3913859" y="3739691"/>
            <a:ext cx="2353867" cy="4818136"/>
            <a:chOff x="0" y="0"/>
            <a:chExt cx="2353865" cy="4818135"/>
          </a:xfrm>
        </p:grpSpPr>
        <p:pic>
          <p:nvPicPr>
            <p:cNvPr id="226" name="Google Shape;147;p6" descr="Google Shape;147;p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28" y="2629925"/>
              <a:ext cx="2188210" cy="2188211"/>
            </a:xfrm>
            <a:prstGeom prst="rect">
              <a:avLst/>
            </a:prstGeom>
            <a:ln w="12700" cap="flat">
              <a:noFill/>
              <a:miter lim="400000"/>
            </a:ln>
            <a:effectLst/>
          </p:spPr>
        </p:pic>
        <p:grpSp>
          <p:nvGrpSpPr>
            <p:cNvPr id="229" name="Group"/>
            <p:cNvGrpSpPr/>
            <p:nvPr/>
          </p:nvGrpSpPr>
          <p:grpSpPr>
            <a:xfrm>
              <a:off x="0" y="-1"/>
              <a:ext cx="2353866" cy="2169457"/>
              <a:chOff x="0" y="0"/>
              <a:chExt cx="2353865" cy="2169455"/>
            </a:xfrm>
          </p:grpSpPr>
          <p:pic>
            <p:nvPicPr>
              <p:cNvPr id="227" name="kisspng-lorry-icon-transport-icon-truck-icon-5d3a0b47e5a985.1068943315640850639407.png" descr="kisspng-lorry-icon-transport-icon-truck-icon-5d3a0b47e5a985.1068943315640850639407.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96462"/>
                <a:ext cx="2353866" cy="1772994"/>
              </a:xfrm>
              <a:prstGeom prst="rect">
                <a:avLst/>
              </a:prstGeom>
              <a:ln w="12700" cap="flat">
                <a:noFill/>
                <a:miter lim="400000"/>
              </a:ln>
              <a:effectLst/>
            </p:spPr>
          </p:pic>
          <p:pic>
            <p:nvPicPr>
              <p:cNvPr id="228" name="Google Shape;147;p6" descr="Google Shape;147;p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0785" y="0"/>
                <a:ext cx="1337674" cy="1337673"/>
              </a:xfrm>
              <a:prstGeom prst="rect">
                <a:avLst/>
              </a:prstGeom>
              <a:ln w="12700" cap="flat">
                <a:noFill/>
                <a:miter lim="400000"/>
              </a:ln>
              <a:effectLst/>
            </p:spPr>
          </p:pic>
        </p:grpSp>
      </p:grpSp>
      <p:grpSp>
        <p:nvGrpSpPr>
          <p:cNvPr id="239" name="Group"/>
          <p:cNvGrpSpPr/>
          <p:nvPr/>
        </p:nvGrpSpPr>
        <p:grpSpPr>
          <a:xfrm>
            <a:off x="6172626" y="4726629"/>
            <a:ext cx="13601571" cy="3375693"/>
            <a:chOff x="0" y="0"/>
            <a:chExt cx="13601569" cy="3375692"/>
          </a:xfrm>
        </p:grpSpPr>
        <p:pic>
          <p:nvPicPr>
            <p:cNvPr id="231" name="Image" descr="Image"/>
            <p:cNvPicPr>
              <a:picLocks noChangeAspect="1"/>
            </p:cNvPicPr>
            <p:nvPr/>
          </p:nvPicPr>
          <p:blipFill>
            <a:blip r:embed="rId5"/>
            <a:stretch>
              <a:fillRect/>
            </a:stretch>
          </p:blipFill>
          <p:spPr>
            <a:xfrm>
              <a:off x="10553568" y="209591"/>
              <a:ext cx="3048001" cy="3048001"/>
            </a:xfrm>
            <a:prstGeom prst="rect">
              <a:avLst/>
            </a:prstGeom>
            <a:ln w="12700" cap="flat">
              <a:noFill/>
              <a:miter lim="400000"/>
            </a:ln>
            <a:effectLst/>
          </p:spPr>
        </p:pic>
        <p:sp>
          <p:nvSpPr>
            <p:cNvPr id="232" name="Arrow"/>
            <p:cNvSpPr/>
            <p:nvPr/>
          </p:nvSpPr>
          <p:spPr>
            <a:xfrm>
              <a:off x="8472130" y="1296111"/>
              <a:ext cx="1778001" cy="874961"/>
            </a:xfrm>
            <a:prstGeom prst="rightArrow">
              <a:avLst>
                <a:gd name="adj1" fmla="val 35173"/>
                <a:gd name="adj2" fmla="val 59106"/>
              </a:avLst>
            </a:prstGeom>
            <a:solidFill>
              <a:srgbClr val="FFFB00"/>
            </a:solidFill>
            <a:ln w="101600" cap="flat">
              <a:solidFill>
                <a:srgbClr val="000000"/>
              </a:solidFill>
              <a:prstDash val="solid"/>
              <a:miter lim="400000"/>
            </a:ln>
            <a:effectLst/>
          </p:spPr>
          <p:txBody>
            <a:bodyPr wrap="square" lIns="50800" tIns="50800" rIns="50800" bIns="50800" numCol="1" anchor="ctr">
              <a:noAutofit/>
            </a:bodyPr>
            <a:lstStyle/>
            <a:p>
              <a:pPr>
                <a:defRPr>
                  <a:solidFill>
                    <a:srgbClr val="FFFFFF"/>
                  </a:solidFill>
                </a:defRPr>
              </a:pPr>
              <a:endParaRPr/>
            </a:p>
          </p:txBody>
        </p:sp>
        <p:grpSp>
          <p:nvGrpSpPr>
            <p:cNvPr id="238" name="Group"/>
            <p:cNvGrpSpPr/>
            <p:nvPr/>
          </p:nvGrpSpPr>
          <p:grpSpPr>
            <a:xfrm>
              <a:off x="-1" y="0"/>
              <a:ext cx="7949094" cy="3375693"/>
              <a:chOff x="0" y="0"/>
              <a:chExt cx="7949091" cy="3375692"/>
            </a:xfrm>
          </p:grpSpPr>
          <p:pic>
            <p:nvPicPr>
              <p:cNvPr id="233" name="Image" descr="Image"/>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595226" y="466972"/>
                <a:ext cx="2353866" cy="2533239"/>
              </a:xfrm>
              <a:custGeom>
                <a:avLst/>
                <a:gdLst/>
                <a:ahLst/>
                <a:cxnLst>
                  <a:cxn ang="0">
                    <a:pos x="wd2" y="hd2"/>
                  </a:cxn>
                  <a:cxn ang="5400000">
                    <a:pos x="wd2" y="hd2"/>
                  </a:cxn>
                  <a:cxn ang="10800000">
                    <a:pos x="wd2" y="hd2"/>
                  </a:cxn>
                  <a:cxn ang="16200000">
                    <a:pos x="wd2" y="hd2"/>
                  </a:cxn>
                </a:cxnLst>
                <a:rect l="0" t="0" r="r" b="b"/>
                <a:pathLst>
                  <a:path w="21600" h="21591" extrusionOk="0">
                    <a:moveTo>
                      <a:pt x="10540" y="3"/>
                    </a:moveTo>
                    <a:cubicBezTo>
                      <a:pt x="10226" y="-7"/>
                      <a:pt x="10099" y="7"/>
                      <a:pt x="10004" y="64"/>
                    </a:cubicBezTo>
                    <a:cubicBezTo>
                      <a:pt x="9936" y="106"/>
                      <a:pt x="9858" y="128"/>
                      <a:pt x="9829" y="112"/>
                    </a:cubicBezTo>
                    <a:cubicBezTo>
                      <a:pt x="9799" y="94"/>
                      <a:pt x="9778" y="127"/>
                      <a:pt x="9778" y="196"/>
                    </a:cubicBezTo>
                    <a:lnTo>
                      <a:pt x="9778" y="311"/>
                    </a:lnTo>
                    <a:lnTo>
                      <a:pt x="10379" y="311"/>
                    </a:lnTo>
                    <a:lnTo>
                      <a:pt x="10980" y="308"/>
                    </a:lnTo>
                    <a:lnTo>
                      <a:pt x="10966" y="162"/>
                    </a:lnTo>
                    <a:lnTo>
                      <a:pt x="10951" y="17"/>
                    </a:lnTo>
                    <a:lnTo>
                      <a:pt x="10540" y="3"/>
                    </a:lnTo>
                    <a:close/>
                    <a:moveTo>
                      <a:pt x="11763" y="125"/>
                    </a:moveTo>
                    <a:cubicBezTo>
                      <a:pt x="11732" y="135"/>
                      <a:pt x="11728" y="158"/>
                      <a:pt x="11734" y="199"/>
                    </a:cubicBezTo>
                    <a:cubicBezTo>
                      <a:pt x="11761" y="382"/>
                      <a:pt x="11901" y="457"/>
                      <a:pt x="12222" y="457"/>
                    </a:cubicBezTo>
                    <a:cubicBezTo>
                      <a:pt x="12423" y="457"/>
                      <a:pt x="12533" y="477"/>
                      <a:pt x="12550" y="517"/>
                    </a:cubicBezTo>
                    <a:cubicBezTo>
                      <a:pt x="12564" y="551"/>
                      <a:pt x="12651" y="578"/>
                      <a:pt x="12747" y="578"/>
                    </a:cubicBezTo>
                    <a:cubicBezTo>
                      <a:pt x="12888" y="578"/>
                      <a:pt x="12919" y="561"/>
                      <a:pt x="12918" y="484"/>
                    </a:cubicBezTo>
                    <a:cubicBezTo>
                      <a:pt x="12915" y="311"/>
                      <a:pt x="12812" y="237"/>
                      <a:pt x="12561" y="237"/>
                    </a:cubicBezTo>
                    <a:cubicBezTo>
                      <a:pt x="12431" y="237"/>
                      <a:pt x="12297" y="216"/>
                      <a:pt x="12262" y="189"/>
                    </a:cubicBezTo>
                    <a:cubicBezTo>
                      <a:pt x="12227" y="163"/>
                      <a:pt x="12091" y="134"/>
                      <a:pt x="11960" y="125"/>
                    </a:cubicBezTo>
                    <a:cubicBezTo>
                      <a:pt x="11853" y="117"/>
                      <a:pt x="11794" y="115"/>
                      <a:pt x="11763" y="125"/>
                    </a:cubicBezTo>
                    <a:close/>
                    <a:moveTo>
                      <a:pt x="8719" y="240"/>
                    </a:moveTo>
                    <a:cubicBezTo>
                      <a:pt x="8529" y="245"/>
                      <a:pt x="8386" y="270"/>
                      <a:pt x="8354" y="308"/>
                    </a:cubicBezTo>
                    <a:cubicBezTo>
                      <a:pt x="8326" y="341"/>
                      <a:pt x="8196" y="372"/>
                      <a:pt x="8067" y="375"/>
                    </a:cubicBezTo>
                    <a:cubicBezTo>
                      <a:pt x="7848" y="381"/>
                      <a:pt x="7834" y="390"/>
                      <a:pt x="7834" y="504"/>
                    </a:cubicBezTo>
                    <a:cubicBezTo>
                      <a:pt x="7834" y="571"/>
                      <a:pt x="7848" y="639"/>
                      <a:pt x="7866" y="656"/>
                    </a:cubicBezTo>
                    <a:cubicBezTo>
                      <a:pt x="7916" y="702"/>
                      <a:pt x="8021" y="695"/>
                      <a:pt x="8056" y="643"/>
                    </a:cubicBezTo>
                    <a:cubicBezTo>
                      <a:pt x="8073" y="617"/>
                      <a:pt x="8180" y="595"/>
                      <a:pt x="8293" y="595"/>
                    </a:cubicBezTo>
                    <a:cubicBezTo>
                      <a:pt x="8414" y="595"/>
                      <a:pt x="8533" y="563"/>
                      <a:pt x="8588" y="517"/>
                    </a:cubicBezTo>
                    <a:cubicBezTo>
                      <a:pt x="8640" y="473"/>
                      <a:pt x="8753" y="443"/>
                      <a:pt x="8853" y="446"/>
                    </a:cubicBezTo>
                    <a:cubicBezTo>
                      <a:pt x="9006" y="452"/>
                      <a:pt x="9028" y="438"/>
                      <a:pt x="9028" y="342"/>
                    </a:cubicBezTo>
                    <a:cubicBezTo>
                      <a:pt x="9028" y="236"/>
                      <a:pt x="9017" y="233"/>
                      <a:pt x="8719" y="240"/>
                    </a:cubicBezTo>
                    <a:close/>
                    <a:moveTo>
                      <a:pt x="13865" y="643"/>
                    </a:moveTo>
                    <a:cubicBezTo>
                      <a:pt x="13725" y="643"/>
                      <a:pt x="13668" y="660"/>
                      <a:pt x="13668" y="710"/>
                    </a:cubicBezTo>
                    <a:cubicBezTo>
                      <a:pt x="13668" y="811"/>
                      <a:pt x="13852" y="967"/>
                      <a:pt x="13970" y="967"/>
                    </a:cubicBezTo>
                    <a:cubicBezTo>
                      <a:pt x="14026" y="967"/>
                      <a:pt x="14086" y="997"/>
                      <a:pt x="14101" y="1035"/>
                    </a:cubicBezTo>
                    <a:cubicBezTo>
                      <a:pt x="14117" y="1073"/>
                      <a:pt x="14169" y="1106"/>
                      <a:pt x="14218" y="1106"/>
                    </a:cubicBezTo>
                    <a:cubicBezTo>
                      <a:pt x="14266" y="1106"/>
                      <a:pt x="14333" y="1138"/>
                      <a:pt x="14367" y="1177"/>
                    </a:cubicBezTo>
                    <a:cubicBezTo>
                      <a:pt x="14458" y="1279"/>
                      <a:pt x="14768" y="1253"/>
                      <a:pt x="14768" y="1143"/>
                    </a:cubicBezTo>
                    <a:cubicBezTo>
                      <a:pt x="14768" y="1020"/>
                      <a:pt x="14574" y="861"/>
                      <a:pt x="14458" y="889"/>
                    </a:cubicBezTo>
                    <a:cubicBezTo>
                      <a:pt x="14400" y="904"/>
                      <a:pt x="14351" y="885"/>
                      <a:pt x="14334" y="846"/>
                    </a:cubicBezTo>
                    <a:cubicBezTo>
                      <a:pt x="14319" y="809"/>
                      <a:pt x="14263" y="781"/>
                      <a:pt x="14211" y="781"/>
                    </a:cubicBezTo>
                    <a:cubicBezTo>
                      <a:pt x="14158" y="781"/>
                      <a:pt x="14103" y="748"/>
                      <a:pt x="14087" y="710"/>
                    </a:cubicBezTo>
                    <a:cubicBezTo>
                      <a:pt x="14068" y="665"/>
                      <a:pt x="13991" y="643"/>
                      <a:pt x="13865" y="643"/>
                    </a:cubicBezTo>
                    <a:close/>
                    <a:moveTo>
                      <a:pt x="9931" y="758"/>
                    </a:moveTo>
                    <a:lnTo>
                      <a:pt x="9917" y="1082"/>
                    </a:lnTo>
                    <a:cubicBezTo>
                      <a:pt x="9903" y="1401"/>
                      <a:pt x="9901" y="1405"/>
                      <a:pt x="9771" y="1397"/>
                    </a:cubicBezTo>
                    <a:cubicBezTo>
                      <a:pt x="9681" y="1391"/>
                      <a:pt x="9631" y="1417"/>
                      <a:pt x="9615" y="1475"/>
                    </a:cubicBezTo>
                    <a:cubicBezTo>
                      <a:pt x="9597" y="1538"/>
                      <a:pt x="9556" y="1551"/>
                      <a:pt x="9451" y="1532"/>
                    </a:cubicBezTo>
                    <a:cubicBezTo>
                      <a:pt x="9359" y="1516"/>
                      <a:pt x="9327" y="1526"/>
                      <a:pt x="9349" y="1559"/>
                    </a:cubicBezTo>
                    <a:cubicBezTo>
                      <a:pt x="9409" y="1649"/>
                      <a:pt x="9265" y="1678"/>
                      <a:pt x="9196" y="1590"/>
                    </a:cubicBezTo>
                    <a:cubicBezTo>
                      <a:pt x="9159" y="1543"/>
                      <a:pt x="9130" y="1522"/>
                      <a:pt x="9130" y="1546"/>
                    </a:cubicBezTo>
                    <a:cubicBezTo>
                      <a:pt x="9130" y="1569"/>
                      <a:pt x="9062" y="1523"/>
                      <a:pt x="8981" y="1441"/>
                    </a:cubicBezTo>
                    <a:cubicBezTo>
                      <a:pt x="8900" y="1359"/>
                      <a:pt x="8797" y="1292"/>
                      <a:pt x="8751" y="1292"/>
                    </a:cubicBezTo>
                    <a:cubicBezTo>
                      <a:pt x="8680" y="1292"/>
                      <a:pt x="8052" y="1843"/>
                      <a:pt x="8078" y="1884"/>
                    </a:cubicBezTo>
                    <a:cubicBezTo>
                      <a:pt x="8083" y="1892"/>
                      <a:pt x="8031" y="1941"/>
                      <a:pt x="7961" y="1992"/>
                    </a:cubicBezTo>
                    <a:cubicBezTo>
                      <a:pt x="7841" y="2080"/>
                      <a:pt x="7781" y="2263"/>
                      <a:pt x="7874" y="2263"/>
                    </a:cubicBezTo>
                    <a:cubicBezTo>
                      <a:pt x="7955" y="2263"/>
                      <a:pt x="8175" y="2615"/>
                      <a:pt x="8132" y="2679"/>
                    </a:cubicBezTo>
                    <a:cubicBezTo>
                      <a:pt x="8110" y="2712"/>
                      <a:pt x="8102" y="2773"/>
                      <a:pt x="8118" y="2811"/>
                    </a:cubicBezTo>
                    <a:cubicBezTo>
                      <a:pt x="8133" y="2849"/>
                      <a:pt x="8113" y="2903"/>
                      <a:pt x="8070" y="2933"/>
                    </a:cubicBezTo>
                    <a:cubicBezTo>
                      <a:pt x="8027" y="2962"/>
                      <a:pt x="7985" y="3036"/>
                      <a:pt x="7976" y="3098"/>
                    </a:cubicBezTo>
                    <a:cubicBezTo>
                      <a:pt x="7961" y="3194"/>
                      <a:pt x="7927" y="3214"/>
                      <a:pt x="7764" y="3227"/>
                    </a:cubicBezTo>
                    <a:cubicBezTo>
                      <a:pt x="7604" y="3239"/>
                      <a:pt x="7545" y="3221"/>
                      <a:pt x="7437" y="3112"/>
                    </a:cubicBezTo>
                    <a:cubicBezTo>
                      <a:pt x="7335" y="3009"/>
                      <a:pt x="7261" y="2976"/>
                      <a:pt x="7091" y="2970"/>
                    </a:cubicBezTo>
                    <a:cubicBezTo>
                      <a:pt x="6905" y="2963"/>
                      <a:pt x="6851" y="2982"/>
                      <a:pt x="6741" y="3098"/>
                    </a:cubicBezTo>
                    <a:cubicBezTo>
                      <a:pt x="6633" y="3213"/>
                      <a:pt x="6575" y="3237"/>
                      <a:pt x="6381" y="3237"/>
                    </a:cubicBezTo>
                    <a:cubicBezTo>
                      <a:pt x="6239" y="3237"/>
                      <a:pt x="6125" y="3264"/>
                      <a:pt x="6089" y="3305"/>
                    </a:cubicBezTo>
                    <a:cubicBezTo>
                      <a:pt x="6024" y="3378"/>
                      <a:pt x="5981" y="6302"/>
                      <a:pt x="6046" y="6264"/>
                    </a:cubicBezTo>
                    <a:cubicBezTo>
                      <a:pt x="6095" y="6236"/>
                      <a:pt x="6190" y="6414"/>
                      <a:pt x="6147" y="6454"/>
                    </a:cubicBezTo>
                    <a:cubicBezTo>
                      <a:pt x="6128" y="6472"/>
                      <a:pt x="6151" y="6507"/>
                      <a:pt x="6198" y="6532"/>
                    </a:cubicBezTo>
                    <a:cubicBezTo>
                      <a:pt x="6246" y="6556"/>
                      <a:pt x="6288" y="6624"/>
                      <a:pt x="6290" y="6680"/>
                    </a:cubicBezTo>
                    <a:cubicBezTo>
                      <a:pt x="6291" y="6737"/>
                      <a:pt x="6358" y="6831"/>
                      <a:pt x="6439" y="6894"/>
                    </a:cubicBezTo>
                    <a:cubicBezTo>
                      <a:pt x="6520" y="6956"/>
                      <a:pt x="6585" y="7044"/>
                      <a:pt x="6585" y="7086"/>
                    </a:cubicBezTo>
                    <a:cubicBezTo>
                      <a:pt x="6585" y="7129"/>
                      <a:pt x="6675" y="7248"/>
                      <a:pt x="6785" y="7350"/>
                    </a:cubicBezTo>
                    <a:cubicBezTo>
                      <a:pt x="6895" y="7452"/>
                      <a:pt x="6985" y="7558"/>
                      <a:pt x="6985" y="7587"/>
                    </a:cubicBezTo>
                    <a:cubicBezTo>
                      <a:pt x="6985" y="7616"/>
                      <a:pt x="7025" y="7655"/>
                      <a:pt x="7073" y="7672"/>
                    </a:cubicBezTo>
                    <a:cubicBezTo>
                      <a:pt x="7180" y="7708"/>
                      <a:pt x="7389" y="7855"/>
                      <a:pt x="7386" y="7891"/>
                    </a:cubicBezTo>
                    <a:cubicBezTo>
                      <a:pt x="7384" y="7906"/>
                      <a:pt x="7421" y="7958"/>
                      <a:pt x="7469" y="8006"/>
                    </a:cubicBezTo>
                    <a:cubicBezTo>
                      <a:pt x="7518" y="8055"/>
                      <a:pt x="7605" y="8096"/>
                      <a:pt x="7663" y="8098"/>
                    </a:cubicBezTo>
                    <a:cubicBezTo>
                      <a:pt x="7757" y="8101"/>
                      <a:pt x="7770" y="8076"/>
                      <a:pt x="7764" y="7871"/>
                    </a:cubicBezTo>
                    <a:cubicBezTo>
                      <a:pt x="7760" y="7690"/>
                      <a:pt x="7739" y="7639"/>
                      <a:pt x="7666" y="7621"/>
                    </a:cubicBezTo>
                    <a:cubicBezTo>
                      <a:pt x="7615" y="7608"/>
                      <a:pt x="7586" y="7577"/>
                      <a:pt x="7604" y="7550"/>
                    </a:cubicBezTo>
                    <a:cubicBezTo>
                      <a:pt x="7625" y="7519"/>
                      <a:pt x="7580" y="7499"/>
                      <a:pt x="7480" y="7499"/>
                    </a:cubicBezTo>
                    <a:cubicBezTo>
                      <a:pt x="7312" y="7499"/>
                      <a:pt x="7089" y="7343"/>
                      <a:pt x="7083" y="7222"/>
                    </a:cubicBezTo>
                    <a:cubicBezTo>
                      <a:pt x="7082" y="7183"/>
                      <a:pt x="7012" y="7102"/>
                      <a:pt x="6931" y="7039"/>
                    </a:cubicBezTo>
                    <a:cubicBezTo>
                      <a:pt x="6849" y="6976"/>
                      <a:pt x="6782" y="6881"/>
                      <a:pt x="6781" y="6829"/>
                    </a:cubicBezTo>
                    <a:cubicBezTo>
                      <a:pt x="6780" y="6777"/>
                      <a:pt x="6713" y="6682"/>
                      <a:pt x="6632" y="6620"/>
                    </a:cubicBezTo>
                    <a:cubicBezTo>
                      <a:pt x="6551" y="6557"/>
                      <a:pt x="6486" y="6471"/>
                      <a:pt x="6486" y="6427"/>
                    </a:cubicBezTo>
                    <a:cubicBezTo>
                      <a:pt x="6486" y="6382"/>
                      <a:pt x="6463" y="6334"/>
                      <a:pt x="6435" y="6319"/>
                    </a:cubicBezTo>
                    <a:cubicBezTo>
                      <a:pt x="6408" y="6303"/>
                      <a:pt x="6384" y="6257"/>
                      <a:pt x="6384" y="6217"/>
                    </a:cubicBezTo>
                    <a:cubicBezTo>
                      <a:pt x="6384" y="6177"/>
                      <a:pt x="6347" y="6117"/>
                      <a:pt x="6300" y="6085"/>
                    </a:cubicBezTo>
                    <a:cubicBezTo>
                      <a:pt x="6231" y="6038"/>
                      <a:pt x="6214" y="5951"/>
                      <a:pt x="6217" y="5628"/>
                    </a:cubicBezTo>
                    <a:cubicBezTo>
                      <a:pt x="6219" y="5275"/>
                      <a:pt x="6234" y="5219"/>
                      <a:pt x="6341" y="5114"/>
                    </a:cubicBezTo>
                    <a:cubicBezTo>
                      <a:pt x="6492" y="4966"/>
                      <a:pt x="6624" y="4964"/>
                      <a:pt x="6683" y="5108"/>
                    </a:cubicBezTo>
                    <a:cubicBezTo>
                      <a:pt x="6708" y="5169"/>
                      <a:pt x="6752" y="5233"/>
                      <a:pt x="6781" y="5250"/>
                    </a:cubicBezTo>
                    <a:cubicBezTo>
                      <a:pt x="6812" y="5268"/>
                      <a:pt x="6836" y="5458"/>
                      <a:pt x="6836" y="5713"/>
                    </a:cubicBezTo>
                    <a:cubicBezTo>
                      <a:pt x="6836" y="6055"/>
                      <a:pt x="6850" y="6152"/>
                      <a:pt x="6909" y="6173"/>
                    </a:cubicBezTo>
                    <a:cubicBezTo>
                      <a:pt x="6950" y="6188"/>
                      <a:pt x="6985" y="6240"/>
                      <a:pt x="6985" y="6291"/>
                    </a:cubicBezTo>
                    <a:cubicBezTo>
                      <a:pt x="6985" y="6403"/>
                      <a:pt x="7181" y="6462"/>
                      <a:pt x="7320" y="6393"/>
                    </a:cubicBezTo>
                    <a:cubicBezTo>
                      <a:pt x="7372" y="6367"/>
                      <a:pt x="7442" y="6363"/>
                      <a:pt x="7477" y="6383"/>
                    </a:cubicBezTo>
                    <a:cubicBezTo>
                      <a:pt x="7512" y="6403"/>
                      <a:pt x="7628" y="6415"/>
                      <a:pt x="7735" y="6410"/>
                    </a:cubicBezTo>
                    <a:cubicBezTo>
                      <a:pt x="7897" y="6401"/>
                      <a:pt x="7942" y="6421"/>
                      <a:pt x="8012" y="6521"/>
                    </a:cubicBezTo>
                    <a:cubicBezTo>
                      <a:pt x="8058" y="6588"/>
                      <a:pt x="8128" y="6660"/>
                      <a:pt x="8165" y="6680"/>
                    </a:cubicBezTo>
                    <a:cubicBezTo>
                      <a:pt x="8203" y="6701"/>
                      <a:pt x="8231" y="6794"/>
                      <a:pt x="8231" y="6897"/>
                    </a:cubicBezTo>
                    <a:cubicBezTo>
                      <a:pt x="8231" y="7070"/>
                      <a:pt x="8237" y="7081"/>
                      <a:pt x="8373" y="7066"/>
                    </a:cubicBezTo>
                    <a:cubicBezTo>
                      <a:pt x="8601" y="7041"/>
                      <a:pt x="8646" y="6996"/>
                      <a:pt x="8566" y="6880"/>
                    </a:cubicBezTo>
                    <a:cubicBezTo>
                      <a:pt x="8466" y="6737"/>
                      <a:pt x="8422" y="6489"/>
                      <a:pt x="8489" y="6450"/>
                    </a:cubicBezTo>
                    <a:cubicBezTo>
                      <a:pt x="8520" y="6433"/>
                      <a:pt x="8612" y="6421"/>
                      <a:pt x="8693" y="6423"/>
                    </a:cubicBezTo>
                    <a:cubicBezTo>
                      <a:pt x="8798" y="6426"/>
                      <a:pt x="8881" y="6386"/>
                      <a:pt x="8977" y="6288"/>
                    </a:cubicBezTo>
                    <a:cubicBezTo>
                      <a:pt x="9092" y="6171"/>
                      <a:pt x="9146" y="6151"/>
                      <a:pt x="9309" y="6163"/>
                    </a:cubicBezTo>
                    <a:lnTo>
                      <a:pt x="9502" y="6180"/>
                    </a:lnTo>
                    <a:lnTo>
                      <a:pt x="9509" y="6586"/>
                    </a:lnTo>
                    <a:cubicBezTo>
                      <a:pt x="9513" y="6968"/>
                      <a:pt x="9503" y="7006"/>
                      <a:pt x="9371" y="7161"/>
                    </a:cubicBezTo>
                    <a:cubicBezTo>
                      <a:pt x="9293" y="7252"/>
                      <a:pt x="9229" y="7352"/>
                      <a:pt x="9229" y="7381"/>
                    </a:cubicBezTo>
                    <a:cubicBezTo>
                      <a:pt x="9229" y="7410"/>
                      <a:pt x="9166" y="7483"/>
                      <a:pt x="9090" y="7546"/>
                    </a:cubicBezTo>
                    <a:cubicBezTo>
                      <a:pt x="8987" y="7633"/>
                      <a:pt x="8955" y="7702"/>
                      <a:pt x="8959" y="7824"/>
                    </a:cubicBezTo>
                    <a:cubicBezTo>
                      <a:pt x="8968" y="8086"/>
                      <a:pt x="8975" y="8101"/>
                      <a:pt x="9083" y="8101"/>
                    </a:cubicBezTo>
                    <a:cubicBezTo>
                      <a:pt x="9143" y="8101"/>
                      <a:pt x="9171" y="8083"/>
                      <a:pt x="9152" y="8054"/>
                    </a:cubicBezTo>
                    <a:cubicBezTo>
                      <a:pt x="9134" y="8027"/>
                      <a:pt x="9163" y="7993"/>
                      <a:pt x="9218" y="7979"/>
                    </a:cubicBezTo>
                    <a:cubicBezTo>
                      <a:pt x="9282" y="7964"/>
                      <a:pt x="9309" y="7926"/>
                      <a:pt x="9294" y="7874"/>
                    </a:cubicBezTo>
                    <a:cubicBezTo>
                      <a:pt x="9282" y="7830"/>
                      <a:pt x="9306" y="7766"/>
                      <a:pt x="9349" y="7732"/>
                    </a:cubicBezTo>
                    <a:cubicBezTo>
                      <a:pt x="9392" y="7699"/>
                      <a:pt x="9429" y="7640"/>
                      <a:pt x="9429" y="7597"/>
                    </a:cubicBezTo>
                    <a:cubicBezTo>
                      <a:pt x="9429" y="7554"/>
                      <a:pt x="9493" y="7467"/>
                      <a:pt x="9575" y="7404"/>
                    </a:cubicBezTo>
                    <a:cubicBezTo>
                      <a:pt x="9721" y="7292"/>
                      <a:pt x="9722" y="7285"/>
                      <a:pt x="9724" y="6799"/>
                    </a:cubicBezTo>
                    <a:cubicBezTo>
                      <a:pt x="9725" y="6529"/>
                      <a:pt x="9742" y="6295"/>
                      <a:pt x="9760" y="6278"/>
                    </a:cubicBezTo>
                    <a:cubicBezTo>
                      <a:pt x="9847" y="6197"/>
                      <a:pt x="9928" y="6370"/>
                      <a:pt x="9928" y="6636"/>
                    </a:cubicBezTo>
                    <a:lnTo>
                      <a:pt x="9928" y="6921"/>
                    </a:lnTo>
                    <a:lnTo>
                      <a:pt x="10587" y="6910"/>
                    </a:lnTo>
                    <a:lnTo>
                      <a:pt x="11250" y="6904"/>
                    </a:lnTo>
                    <a:lnTo>
                      <a:pt x="11232" y="6623"/>
                    </a:lnTo>
                    <a:cubicBezTo>
                      <a:pt x="11211" y="6289"/>
                      <a:pt x="11239" y="6228"/>
                      <a:pt x="11381" y="6298"/>
                    </a:cubicBezTo>
                    <a:cubicBezTo>
                      <a:pt x="11475" y="6345"/>
                      <a:pt x="11481" y="6384"/>
                      <a:pt x="11461" y="6765"/>
                    </a:cubicBezTo>
                    <a:cubicBezTo>
                      <a:pt x="11438" y="7190"/>
                      <a:pt x="11490" y="7382"/>
                      <a:pt x="11650" y="7465"/>
                    </a:cubicBezTo>
                    <a:cubicBezTo>
                      <a:pt x="11690" y="7486"/>
                      <a:pt x="11723" y="7554"/>
                      <a:pt x="11723" y="7614"/>
                    </a:cubicBezTo>
                    <a:cubicBezTo>
                      <a:pt x="11723" y="7674"/>
                      <a:pt x="11759" y="7735"/>
                      <a:pt x="11800" y="7749"/>
                    </a:cubicBezTo>
                    <a:cubicBezTo>
                      <a:pt x="11841" y="7764"/>
                      <a:pt x="11873" y="7805"/>
                      <a:pt x="11873" y="7844"/>
                    </a:cubicBezTo>
                    <a:cubicBezTo>
                      <a:pt x="11873" y="7935"/>
                      <a:pt x="12048" y="8101"/>
                      <a:pt x="12146" y="8101"/>
                    </a:cubicBezTo>
                    <a:cubicBezTo>
                      <a:pt x="12258" y="8101"/>
                      <a:pt x="12251" y="7658"/>
                      <a:pt x="12138" y="7617"/>
                    </a:cubicBezTo>
                    <a:cubicBezTo>
                      <a:pt x="12093" y="7601"/>
                      <a:pt x="12074" y="7576"/>
                      <a:pt x="12091" y="7560"/>
                    </a:cubicBezTo>
                    <a:cubicBezTo>
                      <a:pt x="12109" y="7544"/>
                      <a:pt x="12078" y="7502"/>
                      <a:pt x="12022" y="7465"/>
                    </a:cubicBezTo>
                    <a:cubicBezTo>
                      <a:pt x="11954" y="7421"/>
                      <a:pt x="11928" y="7370"/>
                      <a:pt x="11949" y="7310"/>
                    </a:cubicBezTo>
                    <a:cubicBezTo>
                      <a:pt x="11969" y="7250"/>
                      <a:pt x="11958" y="7223"/>
                      <a:pt x="11916" y="7232"/>
                    </a:cubicBezTo>
                    <a:cubicBezTo>
                      <a:pt x="11881" y="7239"/>
                      <a:pt x="11844" y="7202"/>
                      <a:pt x="11832" y="7151"/>
                    </a:cubicBezTo>
                    <a:cubicBezTo>
                      <a:pt x="11821" y="7100"/>
                      <a:pt x="11781" y="7026"/>
                      <a:pt x="11741" y="6985"/>
                    </a:cubicBezTo>
                    <a:cubicBezTo>
                      <a:pt x="11652" y="6891"/>
                      <a:pt x="11620" y="6320"/>
                      <a:pt x="11698" y="6220"/>
                    </a:cubicBezTo>
                    <a:cubicBezTo>
                      <a:pt x="11755" y="6148"/>
                      <a:pt x="12126" y="6142"/>
                      <a:pt x="12124" y="6214"/>
                    </a:cubicBezTo>
                    <a:cubicBezTo>
                      <a:pt x="12121" y="6302"/>
                      <a:pt x="12338" y="6439"/>
                      <a:pt x="12463" y="6427"/>
                    </a:cubicBezTo>
                    <a:cubicBezTo>
                      <a:pt x="12536" y="6420"/>
                      <a:pt x="12625" y="6431"/>
                      <a:pt x="12659" y="6450"/>
                    </a:cubicBezTo>
                    <a:cubicBezTo>
                      <a:pt x="12748" y="6501"/>
                      <a:pt x="12739" y="6848"/>
                      <a:pt x="12648" y="6880"/>
                    </a:cubicBezTo>
                    <a:cubicBezTo>
                      <a:pt x="12537" y="6920"/>
                      <a:pt x="12662" y="7069"/>
                      <a:pt x="12805" y="7069"/>
                    </a:cubicBezTo>
                    <a:cubicBezTo>
                      <a:pt x="12906" y="7069"/>
                      <a:pt x="12921" y="7047"/>
                      <a:pt x="12921" y="6900"/>
                    </a:cubicBezTo>
                    <a:cubicBezTo>
                      <a:pt x="12921" y="6782"/>
                      <a:pt x="12956" y="6706"/>
                      <a:pt x="13034" y="6643"/>
                    </a:cubicBezTo>
                    <a:cubicBezTo>
                      <a:pt x="13096" y="6594"/>
                      <a:pt x="13155" y="6555"/>
                      <a:pt x="13169" y="6559"/>
                    </a:cubicBezTo>
                    <a:cubicBezTo>
                      <a:pt x="13183" y="6562"/>
                      <a:pt x="13209" y="6528"/>
                      <a:pt x="13227" y="6481"/>
                    </a:cubicBezTo>
                    <a:cubicBezTo>
                      <a:pt x="13257" y="6406"/>
                      <a:pt x="13318" y="6396"/>
                      <a:pt x="13715" y="6403"/>
                    </a:cubicBezTo>
                    <a:cubicBezTo>
                      <a:pt x="14171" y="6411"/>
                      <a:pt x="14203" y="6399"/>
                      <a:pt x="14174" y="6234"/>
                    </a:cubicBezTo>
                    <a:cubicBezTo>
                      <a:pt x="14171" y="6214"/>
                      <a:pt x="14202" y="6188"/>
                      <a:pt x="14243" y="6173"/>
                    </a:cubicBezTo>
                    <a:cubicBezTo>
                      <a:pt x="14303" y="6152"/>
                      <a:pt x="14316" y="6056"/>
                      <a:pt x="14316" y="5710"/>
                    </a:cubicBezTo>
                    <a:cubicBezTo>
                      <a:pt x="14316" y="5364"/>
                      <a:pt x="14334" y="5267"/>
                      <a:pt x="14393" y="5246"/>
                    </a:cubicBezTo>
                    <a:cubicBezTo>
                      <a:pt x="14434" y="5232"/>
                      <a:pt x="14466" y="5179"/>
                      <a:pt x="14466" y="5131"/>
                    </a:cubicBezTo>
                    <a:cubicBezTo>
                      <a:pt x="14466" y="5084"/>
                      <a:pt x="14511" y="5026"/>
                      <a:pt x="14564" y="4999"/>
                    </a:cubicBezTo>
                    <a:cubicBezTo>
                      <a:pt x="14641" y="4961"/>
                      <a:pt x="14688" y="4973"/>
                      <a:pt x="14793" y="5064"/>
                    </a:cubicBezTo>
                    <a:cubicBezTo>
                      <a:pt x="14914" y="5168"/>
                      <a:pt x="14924" y="5209"/>
                      <a:pt x="14935" y="5598"/>
                    </a:cubicBezTo>
                    <a:cubicBezTo>
                      <a:pt x="14944" y="5900"/>
                      <a:pt x="14928" y="6036"/>
                      <a:pt x="14881" y="6072"/>
                    </a:cubicBezTo>
                    <a:cubicBezTo>
                      <a:pt x="14845" y="6099"/>
                      <a:pt x="14815" y="6160"/>
                      <a:pt x="14815" y="6207"/>
                    </a:cubicBezTo>
                    <a:cubicBezTo>
                      <a:pt x="14815" y="6253"/>
                      <a:pt x="14784" y="6308"/>
                      <a:pt x="14746" y="6329"/>
                    </a:cubicBezTo>
                    <a:cubicBezTo>
                      <a:pt x="14707" y="6349"/>
                      <a:pt x="14668" y="6417"/>
                      <a:pt x="14659" y="6481"/>
                    </a:cubicBezTo>
                    <a:cubicBezTo>
                      <a:pt x="14649" y="6545"/>
                      <a:pt x="14625" y="6592"/>
                      <a:pt x="14604" y="6586"/>
                    </a:cubicBezTo>
                    <a:cubicBezTo>
                      <a:pt x="14542" y="6567"/>
                      <a:pt x="14390" y="6728"/>
                      <a:pt x="14382" y="6823"/>
                    </a:cubicBezTo>
                    <a:cubicBezTo>
                      <a:pt x="14377" y="6871"/>
                      <a:pt x="14313" y="6964"/>
                      <a:pt x="14243" y="7032"/>
                    </a:cubicBezTo>
                    <a:cubicBezTo>
                      <a:pt x="14173" y="7100"/>
                      <a:pt x="14116" y="7185"/>
                      <a:pt x="14116" y="7218"/>
                    </a:cubicBezTo>
                    <a:cubicBezTo>
                      <a:pt x="14116" y="7328"/>
                      <a:pt x="13897" y="7498"/>
                      <a:pt x="13755" y="7499"/>
                    </a:cubicBezTo>
                    <a:cubicBezTo>
                      <a:pt x="13544" y="7500"/>
                      <a:pt x="13420" y="7647"/>
                      <a:pt x="13420" y="7895"/>
                    </a:cubicBezTo>
                    <a:cubicBezTo>
                      <a:pt x="13420" y="8070"/>
                      <a:pt x="13435" y="8102"/>
                      <a:pt x="13508" y="8091"/>
                    </a:cubicBezTo>
                    <a:cubicBezTo>
                      <a:pt x="13556" y="8083"/>
                      <a:pt x="13607" y="8026"/>
                      <a:pt x="13621" y="7962"/>
                    </a:cubicBezTo>
                    <a:cubicBezTo>
                      <a:pt x="13638" y="7884"/>
                      <a:pt x="13684" y="7841"/>
                      <a:pt x="13766" y="7831"/>
                    </a:cubicBezTo>
                    <a:cubicBezTo>
                      <a:pt x="13973" y="7803"/>
                      <a:pt x="14316" y="7558"/>
                      <a:pt x="14316" y="7438"/>
                    </a:cubicBezTo>
                    <a:cubicBezTo>
                      <a:pt x="14316" y="7405"/>
                      <a:pt x="14384" y="7328"/>
                      <a:pt x="14466" y="7266"/>
                    </a:cubicBezTo>
                    <a:cubicBezTo>
                      <a:pt x="14547" y="7203"/>
                      <a:pt x="14614" y="7119"/>
                      <a:pt x="14615" y="7080"/>
                    </a:cubicBezTo>
                    <a:cubicBezTo>
                      <a:pt x="14616" y="7040"/>
                      <a:pt x="14680" y="6959"/>
                      <a:pt x="14757" y="6897"/>
                    </a:cubicBezTo>
                    <a:cubicBezTo>
                      <a:pt x="14855" y="6818"/>
                      <a:pt x="14892" y="6754"/>
                      <a:pt x="14877" y="6680"/>
                    </a:cubicBezTo>
                    <a:cubicBezTo>
                      <a:pt x="14863" y="6613"/>
                      <a:pt x="14884" y="6564"/>
                      <a:pt x="14935" y="6545"/>
                    </a:cubicBezTo>
                    <a:cubicBezTo>
                      <a:pt x="14980" y="6529"/>
                      <a:pt x="15015" y="6476"/>
                      <a:pt x="15015" y="6427"/>
                    </a:cubicBezTo>
                    <a:cubicBezTo>
                      <a:pt x="15015" y="6378"/>
                      <a:pt x="15051" y="6326"/>
                      <a:pt x="15092" y="6312"/>
                    </a:cubicBezTo>
                    <a:cubicBezTo>
                      <a:pt x="15156" y="6289"/>
                      <a:pt x="15165" y="6079"/>
                      <a:pt x="15165" y="4823"/>
                    </a:cubicBezTo>
                    <a:cubicBezTo>
                      <a:pt x="15165" y="3170"/>
                      <a:pt x="15183" y="3240"/>
                      <a:pt x="14764" y="3237"/>
                    </a:cubicBezTo>
                    <a:cubicBezTo>
                      <a:pt x="14577" y="3236"/>
                      <a:pt x="14516" y="3214"/>
                      <a:pt x="14407" y="3098"/>
                    </a:cubicBezTo>
                    <a:cubicBezTo>
                      <a:pt x="14297" y="2981"/>
                      <a:pt x="14244" y="2960"/>
                      <a:pt x="14065" y="2966"/>
                    </a:cubicBezTo>
                    <a:cubicBezTo>
                      <a:pt x="13857" y="2974"/>
                      <a:pt x="13717" y="3051"/>
                      <a:pt x="13657" y="3196"/>
                    </a:cubicBezTo>
                    <a:cubicBezTo>
                      <a:pt x="13637" y="3244"/>
                      <a:pt x="13565" y="3265"/>
                      <a:pt x="13435" y="3261"/>
                    </a:cubicBezTo>
                    <a:cubicBezTo>
                      <a:pt x="13262" y="3255"/>
                      <a:pt x="13242" y="3244"/>
                      <a:pt x="13227" y="3122"/>
                    </a:cubicBezTo>
                    <a:cubicBezTo>
                      <a:pt x="13218" y="3048"/>
                      <a:pt x="13179" y="2963"/>
                      <a:pt x="13140" y="2936"/>
                    </a:cubicBezTo>
                    <a:cubicBezTo>
                      <a:pt x="13101" y="2909"/>
                      <a:pt x="13068" y="2799"/>
                      <a:pt x="13063" y="2689"/>
                    </a:cubicBezTo>
                    <a:cubicBezTo>
                      <a:pt x="13057" y="2523"/>
                      <a:pt x="13077" y="2469"/>
                      <a:pt x="13198" y="2364"/>
                    </a:cubicBezTo>
                    <a:cubicBezTo>
                      <a:pt x="13329" y="2251"/>
                      <a:pt x="13426" y="2014"/>
                      <a:pt x="13329" y="2043"/>
                    </a:cubicBezTo>
                    <a:cubicBezTo>
                      <a:pt x="13308" y="2049"/>
                      <a:pt x="13206" y="1976"/>
                      <a:pt x="13100" y="1881"/>
                    </a:cubicBezTo>
                    <a:cubicBezTo>
                      <a:pt x="12994" y="1785"/>
                      <a:pt x="12926" y="1706"/>
                      <a:pt x="12951" y="1705"/>
                    </a:cubicBezTo>
                    <a:cubicBezTo>
                      <a:pt x="12975" y="1703"/>
                      <a:pt x="12945" y="1681"/>
                      <a:pt x="12881" y="1657"/>
                    </a:cubicBezTo>
                    <a:cubicBezTo>
                      <a:pt x="12818" y="1634"/>
                      <a:pt x="12777" y="1595"/>
                      <a:pt x="12794" y="1569"/>
                    </a:cubicBezTo>
                    <a:cubicBezTo>
                      <a:pt x="12811" y="1544"/>
                      <a:pt x="12795" y="1522"/>
                      <a:pt x="12754" y="1522"/>
                    </a:cubicBezTo>
                    <a:cubicBezTo>
                      <a:pt x="12713" y="1522"/>
                      <a:pt x="12633" y="1471"/>
                      <a:pt x="12579" y="1407"/>
                    </a:cubicBezTo>
                    <a:cubicBezTo>
                      <a:pt x="12443" y="1246"/>
                      <a:pt x="12356" y="1261"/>
                      <a:pt x="12120" y="1488"/>
                    </a:cubicBezTo>
                    <a:cubicBezTo>
                      <a:pt x="11945" y="1657"/>
                      <a:pt x="11909" y="1673"/>
                      <a:pt x="11858" y="1613"/>
                    </a:cubicBezTo>
                    <a:cubicBezTo>
                      <a:pt x="11825" y="1575"/>
                      <a:pt x="11764" y="1539"/>
                      <a:pt x="11723" y="1532"/>
                    </a:cubicBezTo>
                    <a:cubicBezTo>
                      <a:pt x="11682" y="1525"/>
                      <a:pt x="11603" y="1501"/>
                      <a:pt x="11548" y="1478"/>
                    </a:cubicBezTo>
                    <a:cubicBezTo>
                      <a:pt x="11494" y="1456"/>
                      <a:pt x="11411" y="1425"/>
                      <a:pt x="11363" y="1410"/>
                    </a:cubicBezTo>
                    <a:cubicBezTo>
                      <a:pt x="11295" y="1390"/>
                      <a:pt x="11273" y="1330"/>
                      <a:pt x="11268" y="1130"/>
                    </a:cubicBezTo>
                    <a:cubicBezTo>
                      <a:pt x="11265" y="989"/>
                      <a:pt x="11260" y="852"/>
                      <a:pt x="11257" y="825"/>
                    </a:cubicBezTo>
                    <a:cubicBezTo>
                      <a:pt x="11253" y="794"/>
                      <a:pt x="11011" y="773"/>
                      <a:pt x="10591" y="768"/>
                    </a:cubicBezTo>
                    <a:lnTo>
                      <a:pt x="9931" y="758"/>
                    </a:lnTo>
                    <a:close/>
                    <a:moveTo>
                      <a:pt x="7040" y="781"/>
                    </a:moveTo>
                    <a:cubicBezTo>
                      <a:pt x="6938" y="781"/>
                      <a:pt x="6830" y="803"/>
                      <a:pt x="6788" y="849"/>
                    </a:cubicBezTo>
                    <a:cubicBezTo>
                      <a:pt x="6756" y="886"/>
                      <a:pt x="6697" y="906"/>
                      <a:pt x="6661" y="893"/>
                    </a:cubicBezTo>
                    <a:cubicBezTo>
                      <a:pt x="6625" y="880"/>
                      <a:pt x="6583" y="901"/>
                      <a:pt x="6566" y="940"/>
                    </a:cubicBezTo>
                    <a:cubicBezTo>
                      <a:pt x="6550" y="980"/>
                      <a:pt x="6491" y="1011"/>
                      <a:pt x="6435" y="1011"/>
                    </a:cubicBezTo>
                    <a:cubicBezTo>
                      <a:pt x="6379" y="1011"/>
                      <a:pt x="6291" y="1054"/>
                      <a:pt x="6235" y="1106"/>
                    </a:cubicBezTo>
                    <a:cubicBezTo>
                      <a:pt x="6179" y="1158"/>
                      <a:pt x="6112" y="1189"/>
                      <a:pt x="6086" y="1174"/>
                    </a:cubicBezTo>
                    <a:cubicBezTo>
                      <a:pt x="6059" y="1158"/>
                      <a:pt x="6035" y="1188"/>
                      <a:pt x="6035" y="1238"/>
                    </a:cubicBezTo>
                    <a:cubicBezTo>
                      <a:pt x="6035" y="1288"/>
                      <a:pt x="6066" y="1338"/>
                      <a:pt x="6100" y="1350"/>
                    </a:cubicBezTo>
                    <a:cubicBezTo>
                      <a:pt x="6193" y="1382"/>
                      <a:pt x="6500" y="1341"/>
                      <a:pt x="6555" y="1289"/>
                    </a:cubicBezTo>
                    <a:cubicBezTo>
                      <a:pt x="6582" y="1264"/>
                      <a:pt x="6644" y="1245"/>
                      <a:pt x="6690" y="1245"/>
                    </a:cubicBezTo>
                    <a:cubicBezTo>
                      <a:pt x="6737" y="1245"/>
                      <a:pt x="6787" y="1212"/>
                      <a:pt x="6803" y="1174"/>
                    </a:cubicBezTo>
                    <a:cubicBezTo>
                      <a:pt x="6819" y="1135"/>
                      <a:pt x="6878" y="1106"/>
                      <a:pt x="6934" y="1106"/>
                    </a:cubicBezTo>
                    <a:cubicBezTo>
                      <a:pt x="7053" y="1106"/>
                      <a:pt x="7233" y="949"/>
                      <a:pt x="7233" y="849"/>
                    </a:cubicBezTo>
                    <a:cubicBezTo>
                      <a:pt x="7233" y="803"/>
                      <a:pt x="7141" y="782"/>
                      <a:pt x="7040" y="781"/>
                    </a:cubicBezTo>
                    <a:close/>
                    <a:moveTo>
                      <a:pt x="15405" y="1383"/>
                    </a:moveTo>
                    <a:cubicBezTo>
                      <a:pt x="15321" y="1383"/>
                      <a:pt x="15366" y="1709"/>
                      <a:pt x="15463" y="1799"/>
                    </a:cubicBezTo>
                    <a:cubicBezTo>
                      <a:pt x="15518" y="1850"/>
                      <a:pt x="15565" y="1881"/>
                      <a:pt x="15565" y="1867"/>
                    </a:cubicBezTo>
                    <a:cubicBezTo>
                      <a:pt x="15565" y="1814"/>
                      <a:pt x="15863" y="2007"/>
                      <a:pt x="15973" y="2131"/>
                    </a:cubicBezTo>
                    <a:cubicBezTo>
                      <a:pt x="16054" y="2221"/>
                      <a:pt x="16135" y="2261"/>
                      <a:pt x="16250" y="2263"/>
                    </a:cubicBezTo>
                    <a:cubicBezTo>
                      <a:pt x="16390" y="2265"/>
                      <a:pt x="16414" y="2248"/>
                      <a:pt x="16414" y="2148"/>
                    </a:cubicBezTo>
                    <a:cubicBezTo>
                      <a:pt x="16414" y="2084"/>
                      <a:pt x="16393" y="2037"/>
                      <a:pt x="16370" y="2043"/>
                    </a:cubicBezTo>
                    <a:cubicBezTo>
                      <a:pt x="16324" y="2056"/>
                      <a:pt x="15985" y="1751"/>
                      <a:pt x="15999" y="1708"/>
                    </a:cubicBezTo>
                    <a:cubicBezTo>
                      <a:pt x="16004" y="1693"/>
                      <a:pt x="15956" y="1678"/>
                      <a:pt x="15897" y="1674"/>
                    </a:cubicBezTo>
                    <a:cubicBezTo>
                      <a:pt x="15838" y="1670"/>
                      <a:pt x="15768" y="1637"/>
                      <a:pt x="15740" y="1603"/>
                    </a:cubicBezTo>
                    <a:cubicBezTo>
                      <a:pt x="15678" y="1528"/>
                      <a:pt x="15459" y="1383"/>
                      <a:pt x="15405" y="1383"/>
                    </a:cubicBezTo>
                    <a:close/>
                    <a:moveTo>
                      <a:pt x="5397" y="1661"/>
                    </a:moveTo>
                    <a:cubicBezTo>
                      <a:pt x="5296" y="1661"/>
                      <a:pt x="5188" y="1722"/>
                      <a:pt x="5022" y="1874"/>
                    </a:cubicBezTo>
                    <a:cubicBezTo>
                      <a:pt x="4894" y="1991"/>
                      <a:pt x="4789" y="2075"/>
                      <a:pt x="4789" y="2060"/>
                    </a:cubicBezTo>
                    <a:cubicBezTo>
                      <a:pt x="4789" y="2045"/>
                      <a:pt x="4749" y="2069"/>
                      <a:pt x="4698" y="2114"/>
                    </a:cubicBezTo>
                    <a:cubicBezTo>
                      <a:pt x="4648" y="2159"/>
                      <a:pt x="4614" y="2210"/>
                      <a:pt x="4625" y="2229"/>
                    </a:cubicBezTo>
                    <a:cubicBezTo>
                      <a:pt x="4636" y="2248"/>
                      <a:pt x="4610" y="2278"/>
                      <a:pt x="4567" y="2293"/>
                    </a:cubicBezTo>
                    <a:cubicBezTo>
                      <a:pt x="4524" y="2309"/>
                      <a:pt x="4490" y="2369"/>
                      <a:pt x="4490" y="2429"/>
                    </a:cubicBezTo>
                    <a:cubicBezTo>
                      <a:pt x="4490" y="2521"/>
                      <a:pt x="4513" y="2534"/>
                      <a:pt x="4651" y="2527"/>
                    </a:cubicBezTo>
                    <a:cubicBezTo>
                      <a:pt x="4798" y="2519"/>
                      <a:pt x="5141" y="2284"/>
                      <a:pt x="5106" y="2215"/>
                    </a:cubicBezTo>
                    <a:cubicBezTo>
                      <a:pt x="5099" y="2201"/>
                      <a:pt x="5193" y="2117"/>
                      <a:pt x="5314" y="2029"/>
                    </a:cubicBezTo>
                    <a:cubicBezTo>
                      <a:pt x="5581" y="1835"/>
                      <a:pt x="5621" y="1661"/>
                      <a:pt x="5397" y="1661"/>
                    </a:cubicBezTo>
                    <a:close/>
                    <a:moveTo>
                      <a:pt x="16825" y="2716"/>
                    </a:moveTo>
                    <a:cubicBezTo>
                      <a:pt x="16722" y="2684"/>
                      <a:pt x="16772" y="2880"/>
                      <a:pt x="16895" y="2987"/>
                    </a:cubicBezTo>
                    <a:cubicBezTo>
                      <a:pt x="16972" y="3054"/>
                      <a:pt x="17030" y="3128"/>
                      <a:pt x="17022" y="3152"/>
                    </a:cubicBezTo>
                    <a:cubicBezTo>
                      <a:pt x="17015" y="3177"/>
                      <a:pt x="17028" y="3186"/>
                      <a:pt x="17051" y="3173"/>
                    </a:cubicBezTo>
                    <a:cubicBezTo>
                      <a:pt x="17098" y="3146"/>
                      <a:pt x="17310" y="3387"/>
                      <a:pt x="17310" y="3467"/>
                    </a:cubicBezTo>
                    <a:cubicBezTo>
                      <a:pt x="17310" y="3494"/>
                      <a:pt x="17349" y="3553"/>
                      <a:pt x="17397" y="3602"/>
                    </a:cubicBezTo>
                    <a:cubicBezTo>
                      <a:pt x="17445" y="3651"/>
                      <a:pt x="17524" y="3695"/>
                      <a:pt x="17572" y="3697"/>
                    </a:cubicBezTo>
                    <a:cubicBezTo>
                      <a:pt x="17714" y="3703"/>
                      <a:pt x="17689" y="3412"/>
                      <a:pt x="17536" y="3278"/>
                    </a:cubicBezTo>
                    <a:cubicBezTo>
                      <a:pt x="17468" y="3218"/>
                      <a:pt x="17412" y="3131"/>
                      <a:pt x="17412" y="3085"/>
                    </a:cubicBezTo>
                    <a:cubicBezTo>
                      <a:pt x="17411" y="2970"/>
                      <a:pt x="17114" y="2726"/>
                      <a:pt x="16975" y="2726"/>
                    </a:cubicBezTo>
                    <a:cubicBezTo>
                      <a:pt x="16912" y="2726"/>
                      <a:pt x="16846" y="2722"/>
                      <a:pt x="16825" y="2716"/>
                    </a:cubicBezTo>
                    <a:close/>
                    <a:moveTo>
                      <a:pt x="3966" y="2960"/>
                    </a:moveTo>
                    <a:cubicBezTo>
                      <a:pt x="3815" y="2960"/>
                      <a:pt x="3791" y="2972"/>
                      <a:pt x="3791" y="3068"/>
                    </a:cubicBezTo>
                    <a:cubicBezTo>
                      <a:pt x="3791" y="3135"/>
                      <a:pt x="3742" y="3210"/>
                      <a:pt x="3664" y="3257"/>
                    </a:cubicBezTo>
                    <a:cubicBezTo>
                      <a:pt x="3447" y="3389"/>
                      <a:pt x="3333" y="3519"/>
                      <a:pt x="3358" y="3606"/>
                    </a:cubicBezTo>
                    <a:cubicBezTo>
                      <a:pt x="3371" y="3652"/>
                      <a:pt x="3337" y="3723"/>
                      <a:pt x="3285" y="3765"/>
                    </a:cubicBezTo>
                    <a:cubicBezTo>
                      <a:pt x="3234" y="3806"/>
                      <a:pt x="3194" y="3857"/>
                      <a:pt x="3194" y="3883"/>
                    </a:cubicBezTo>
                    <a:cubicBezTo>
                      <a:pt x="3194" y="3909"/>
                      <a:pt x="3283" y="3930"/>
                      <a:pt x="3394" y="3930"/>
                    </a:cubicBezTo>
                    <a:cubicBezTo>
                      <a:pt x="3563" y="3930"/>
                      <a:pt x="3597" y="3917"/>
                      <a:pt x="3584" y="3846"/>
                    </a:cubicBezTo>
                    <a:cubicBezTo>
                      <a:pt x="3575" y="3797"/>
                      <a:pt x="3628" y="3713"/>
                      <a:pt x="3707" y="3650"/>
                    </a:cubicBezTo>
                    <a:cubicBezTo>
                      <a:pt x="3784" y="3588"/>
                      <a:pt x="3848" y="3489"/>
                      <a:pt x="3853" y="3430"/>
                    </a:cubicBezTo>
                    <a:cubicBezTo>
                      <a:pt x="3858" y="3367"/>
                      <a:pt x="3921" y="3292"/>
                      <a:pt x="4002" y="3247"/>
                    </a:cubicBezTo>
                    <a:cubicBezTo>
                      <a:pt x="4090" y="3199"/>
                      <a:pt x="4141" y="3131"/>
                      <a:pt x="4141" y="3064"/>
                    </a:cubicBezTo>
                    <a:cubicBezTo>
                      <a:pt x="4141" y="2974"/>
                      <a:pt x="4115" y="2960"/>
                      <a:pt x="3966" y="2960"/>
                    </a:cubicBezTo>
                    <a:close/>
                    <a:moveTo>
                      <a:pt x="18129" y="4116"/>
                    </a:moveTo>
                    <a:cubicBezTo>
                      <a:pt x="18019" y="4116"/>
                      <a:pt x="18009" y="4134"/>
                      <a:pt x="18009" y="4343"/>
                    </a:cubicBezTo>
                    <a:cubicBezTo>
                      <a:pt x="18009" y="4502"/>
                      <a:pt x="18030" y="4578"/>
                      <a:pt x="18082" y="4597"/>
                    </a:cubicBezTo>
                    <a:cubicBezTo>
                      <a:pt x="18123" y="4611"/>
                      <a:pt x="18158" y="4674"/>
                      <a:pt x="18158" y="4735"/>
                    </a:cubicBezTo>
                    <a:cubicBezTo>
                      <a:pt x="18158" y="4797"/>
                      <a:pt x="18194" y="4859"/>
                      <a:pt x="18235" y="4874"/>
                    </a:cubicBezTo>
                    <a:cubicBezTo>
                      <a:pt x="18276" y="4889"/>
                      <a:pt x="18308" y="4936"/>
                      <a:pt x="18308" y="4979"/>
                    </a:cubicBezTo>
                    <a:cubicBezTo>
                      <a:pt x="18308" y="5022"/>
                      <a:pt x="18346" y="5098"/>
                      <a:pt x="18392" y="5145"/>
                    </a:cubicBezTo>
                    <a:cubicBezTo>
                      <a:pt x="18437" y="5191"/>
                      <a:pt x="18516" y="5229"/>
                      <a:pt x="18566" y="5229"/>
                    </a:cubicBezTo>
                    <a:cubicBezTo>
                      <a:pt x="18638" y="5229"/>
                      <a:pt x="18657" y="5192"/>
                      <a:pt x="18657" y="5070"/>
                    </a:cubicBezTo>
                    <a:cubicBezTo>
                      <a:pt x="18657" y="4973"/>
                      <a:pt x="18627" y="4904"/>
                      <a:pt x="18581" y="4888"/>
                    </a:cubicBezTo>
                    <a:cubicBezTo>
                      <a:pt x="18540" y="4873"/>
                      <a:pt x="18508" y="4821"/>
                      <a:pt x="18508" y="4773"/>
                    </a:cubicBezTo>
                    <a:cubicBezTo>
                      <a:pt x="18508" y="4724"/>
                      <a:pt x="18473" y="4659"/>
                      <a:pt x="18432" y="4627"/>
                    </a:cubicBezTo>
                    <a:cubicBezTo>
                      <a:pt x="18390" y="4596"/>
                      <a:pt x="18359" y="4530"/>
                      <a:pt x="18359" y="4485"/>
                    </a:cubicBezTo>
                    <a:cubicBezTo>
                      <a:pt x="18359" y="4440"/>
                      <a:pt x="18327" y="4394"/>
                      <a:pt x="18290" y="4380"/>
                    </a:cubicBezTo>
                    <a:cubicBezTo>
                      <a:pt x="18250" y="4366"/>
                      <a:pt x="18227" y="4304"/>
                      <a:pt x="18235" y="4235"/>
                    </a:cubicBezTo>
                    <a:cubicBezTo>
                      <a:pt x="18247" y="4136"/>
                      <a:pt x="18229" y="4116"/>
                      <a:pt x="18129" y="4116"/>
                    </a:cubicBezTo>
                    <a:close/>
                    <a:moveTo>
                      <a:pt x="2928" y="4543"/>
                    </a:moveTo>
                    <a:cubicBezTo>
                      <a:pt x="2832" y="4525"/>
                      <a:pt x="2644" y="4689"/>
                      <a:pt x="2644" y="4790"/>
                    </a:cubicBezTo>
                    <a:cubicBezTo>
                      <a:pt x="2644" y="4829"/>
                      <a:pt x="2613" y="4871"/>
                      <a:pt x="2575" y="4884"/>
                    </a:cubicBezTo>
                    <a:cubicBezTo>
                      <a:pt x="2529" y="4901"/>
                      <a:pt x="2510" y="4967"/>
                      <a:pt x="2520" y="5074"/>
                    </a:cubicBezTo>
                    <a:cubicBezTo>
                      <a:pt x="2531" y="5182"/>
                      <a:pt x="2513" y="5243"/>
                      <a:pt x="2466" y="5260"/>
                    </a:cubicBezTo>
                    <a:cubicBezTo>
                      <a:pt x="2426" y="5274"/>
                      <a:pt x="2393" y="5334"/>
                      <a:pt x="2393" y="5395"/>
                    </a:cubicBezTo>
                    <a:cubicBezTo>
                      <a:pt x="2393" y="5491"/>
                      <a:pt x="2417" y="5507"/>
                      <a:pt x="2568" y="5507"/>
                    </a:cubicBezTo>
                    <a:cubicBezTo>
                      <a:pt x="2734" y="5507"/>
                      <a:pt x="2742" y="5500"/>
                      <a:pt x="2742" y="5344"/>
                    </a:cubicBezTo>
                    <a:cubicBezTo>
                      <a:pt x="2742" y="5242"/>
                      <a:pt x="2772" y="5168"/>
                      <a:pt x="2819" y="5152"/>
                    </a:cubicBezTo>
                    <a:cubicBezTo>
                      <a:pt x="2860" y="5137"/>
                      <a:pt x="2892" y="5076"/>
                      <a:pt x="2892" y="5016"/>
                    </a:cubicBezTo>
                    <a:cubicBezTo>
                      <a:pt x="2892" y="4957"/>
                      <a:pt x="2929" y="4890"/>
                      <a:pt x="2972" y="4867"/>
                    </a:cubicBezTo>
                    <a:cubicBezTo>
                      <a:pt x="3073" y="4815"/>
                      <a:pt x="3039" y="4563"/>
                      <a:pt x="2928" y="4543"/>
                    </a:cubicBezTo>
                    <a:close/>
                    <a:moveTo>
                      <a:pt x="17292" y="4905"/>
                    </a:moveTo>
                    <a:cubicBezTo>
                      <a:pt x="17179" y="4905"/>
                      <a:pt x="17032" y="5053"/>
                      <a:pt x="17051" y="5148"/>
                    </a:cubicBezTo>
                    <a:cubicBezTo>
                      <a:pt x="17060" y="5193"/>
                      <a:pt x="17033" y="5241"/>
                      <a:pt x="16989" y="5256"/>
                    </a:cubicBezTo>
                    <a:cubicBezTo>
                      <a:pt x="16946" y="5272"/>
                      <a:pt x="16913" y="5329"/>
                      <a:pt x="16913" y="5385"/>
                    </a:cubicBezTo>
                    <a:cubicBezTo>
                      <a:pt x="16913" y="5441"/>
                      <a:pt x="16845" y="5539"/>
                      <a:pt x="16764" y="5601"/>
                    </a:cubicBezTo>
                    <a:cubicBezTo>
                      <a:pt x="16682" y="5664"/>
                      <a:pt x="16615" y="5749"/>
                      <a:pt x="16614" y="5791"/>
                    </a:cubicBezTo>
                    <a:cubicBezTo>
                      <a:pt x="16613" y="5832"/>
                      <a:pt x="16579" y="5891"/>
                      <a:pt x="16538" y="5923"/>
                    </a:cubicBezTo>
                    <a:cubicBezTo>
                      <a:pt x="16497" y="5954"/>
                      <a:pt x="16461" y="6023"/>
                      <a:pt x="16461" y="6072"/>
                    </a:cubicBezTo>
                    <a:cubicBezTo>
                      <a:pt x="16461" y="6120"/>
                      <a:pt x="16432" y="6169"/>
                      <a:pt x="16392" y="6183"/>
                    </a:cubicBezTo>
                    <a:cubicBezTo>
                      <a:pt x="16353" y="6197"/>
                      <a:pt x="16330" y="6238"/>
                      <a:pt x="16345" y="6275"/>
                    </a:cubicBezTo>
                    <a:cubicBezTo>
                      <a:pt x="16402" y="6414"/>
                      <a:pt x="16261" y="6479"/>
                      <a:pt x="15893" y="6481"/>
                    </a:cubicBezTo>
                    <a:cubicBezTo>
                      <a:pt x="15505" y="6482"/>
                      <a:pt x="15365" y="6544"/>
                      <a:pt x="15365" y="6708"/>
                    </a:cubicBezTo>
                    <a:cubicBezTo>
                      <a:pt x="15365" y="6763"/>
                      <a:pt x="15330" y="6818"/>
                      <a:pt x="15289" y="6833"/>
                    </a:cubicBezTo>
                    <a:cubicBezTo>
                      <a:pt x="15247" y="6847"/>
                      <a:pt x="15216" y="6910"/>
                      <a:pt x="15216" y="6971"/>
                    </a:cubicBezTo>
                    <a:cubicBezTo>
                      <a:pt x="15216" y="7033"/>
                      <a:pt x="15180" y="7099"/>
                      <a:pt x="15139" y="7113"/>
                    </a:cubicBezTo>
                    <a:cubicBezTo>
                      <a:pt x="15098" y="7128"/>
                      <a:pt x="15066" y="7179"/>
                      <a:pt x="15066" y="7228"/>
                    </a:cubicBezTo>
                    <a:cubicBezTo>
                      <a:pt x="15066" y="7277"/>
                      <a:pt x="15033" y="7329"/>
                      <a:pt x="14994" y="7343"/>
                    </a:cubicBezTo>
                    <a:cubicBezTo>
                      <a:pt x="14954" y="7357"/>
                      <a:pt x="14932" y="7397"/>
                      <a:pt x="14946" y="7431"/>
                    </a:cubicBezTo>
                    <a:cubicBezTo>
                      <a:pt x="14960" y="7466"/>
                      <a:pt x="14931" y="7530"/>
                      <a:pt x="14881" y="7577"/>
                    </a:cubicBezTo>
                    <a:cubicBezTo>
                      <a:pt x="14821" y="7632"/>
                      <a:pt x="14798" y="7712"/>
                      <a:pt x="14808" y="7810"/>
                    </a:cubicBezTo>
                    <a:lnTo>
                      <a:pt x="14822" y="7959"/>
                    </a:lnTo>
                    <a:lnTo>
                      <a:pt x="15503" y="7973"/>
                    </a:lnTo>
                    <a:lnTo>
                      <a:pt x="16188" y="7986"/>
                    </a:lnTo>
                    <a:lnTo>
                      <a:pt x="16188" y="8727"/>
                    </a:lnTo>
                    <a:lnTo>
                      <a:pt x="16188" y="9468"/>
                    </a:lnTo>
                    <a:lnTo>
                      <a:pt x="15890" y="9468"/>
                    </a:lnTo>
                    <a:cubicBezTo>
                      <a:pt x="15635" y="9468"/>
                      <a:pt x="15589" y="9455"/>
                      <a:pt x="15595" y="9386"/>
                    </a:cubicBezTo>
                    <a:cubicBezTo>
                      <a:pt x="15599" y="9331"/>
                      <a:pt x="15566" y="9305"/>
                      <a:pt x="15485" y="9305"/>
                    </a:cubicBezTo>
                    <a:cubicBezTo>
                      <a:pt x="15421" y="9305"/>
                      <a:pt x="15351" y="9279"/>
                      <a:pt x="15329" y="9244"/>
                    </a:cubicBezTo>
                    <a:cubicBezTo>
                      <a:pt x="15276" y="9162"/>
                      <a:pt x="15038" y="9020"/>
                      <a:pt x="15005" y="9052"/>
                    </a:cubicBezTo>
                    <a:cubicBezTo>
                      <a:pt x="14990" y="9065"/>
                      <a:pt x="14952" y="9046"/>
                      <a:pt x="14917" y="9008"/>
                    </a:cubicBezTo>
                    <a:cubicBezTo>
                      <a:pt x="14882" y="8969"/>
                      <a:pt x="14809" y="8937"/>
                      <a:pt x="14757" y="8937"/>
                    </a:cubicBezTo>
                    <a:cubicBezTo>
                      <a:pt x="14705" y="8937"/>
                      <a:pt x="14649" y="8904"/>
                      <a:pt x="14633" y="8866"/>
                    </a:cubicBezTo>
                    <a:cubicBezTo>
                      <a:pt x="14612" y="8816"/>
                      <a:pt x="14529" y="8798"/>
                      <a:pt x="14334" y="8798"/>
                    </a:cubicBezTo>
                    <a:cubicBezTo>
                      <a:pt x="14140" y="8798"/>
                      <a:pt x="14056" y="8777"/>
                      <a:pt x="14036" y="8727"/>
                    </a:cubicBezTo>
                    <a:cubicBezTo>
                      <a:pt x="14015" y="8677"/>
                      <a:pt x="13932" y="8659"/>
                      <a:pt x="13744" y="8659"/>
                    </a:cubicBezTo>
                    <a:cubicBezTo>
                      <a:pt x="13572" y="8659"/>
                      <a:pt x="13461" y="8681"/>
                      <a:pt x="13420" y="8727"/>
                    </a:cubicBezTo>
                    <a:cubicBezTo>
                      <a:pt x="13380" y="8773"/>
                      <a:pt x="13265" y="8798"/>
                      <a:pt x="13093" y="8798"/>
                    </a:cubicBezTo>
                    <a:cubicBezTo>
                      <a:pt x="12905" y="8798"/>
                      <a:pt x="12822" y="8816"/>
                      <a:pt x="12801" y="8866"/>
                    </a:cubicBezTo>
                    <a:cubicBezTo>
                      <a:pt x="12784" y="8907"/>
                      <a:pt x="12711" y="8937"/>
                      <a:pt x="12615" y="8937"/>
                    </a:cubicBezTo>
                    <a:cubicBezTo>
                      <a:pt x="12523" y="8937"/>
                      <a:pt x="12387" y="8984"/>
                      <a:pt x="12291" y="9052"/>
                    </a:cubicBezTo>
                    <a:cubicBezTo>
                      <a:pt x="12201" y="9115"/>
                      <a:pt x="12119" y="9167"/>
                      <a:pt x="12106" y="9167"/>
                    </a:cubicBezTo>
                    <a:cubicBezTo>
                      <a:pt x="12093" y="9167"/>
                      <a:pt x="11954" y="9284"/>
                      <a:pt x="11800" y="9424"/>
                    </a:cubicBezTo>
                    <a:cubicBezTo>
                      <a:pt x="11645" y="9564"/>
                      <a:pt x="11502" y="9677"/>
                      <a:pt x="11479" y="9677"/>
                    </a:cubicBezTo>
                    <a:cubicBezTo>
                      <a:pt x="11457" y="9677"/>
                      <a:pt x="11448" y="9729"/>
                      <a:pt x="11461" y="9792"/>
                    </a:cubicBezTo>
                    <a:cubicBezTo>
                      <a:pt x="11477" y="9870"/>
                      <a:pt x="11461" y="9915"/>
                      <a:pt x="11406" y="9934"/>
                    </a:cubicBezTo>
                    <a:cubicBezTo>
                      <a:pt x="11362" y="9950"/>
                      <a:pt x="11323" y="10015"/>
                      <a:pt x="11323" y="10077"/>
                    </a:cubicBezTo>
                    <a:cubicBezTo>
                      <a:pt x="11323" y="10138"/>
                      <a:pt x="11291" y="10201"/>
                      <a:pt x="11250" y="10215"/>
                    </a:cubicBezTo>
                    <a:cubicBezTo>
                      <a:pt x="11203" y="10232"/>
                      <a:pt x="11173" y="10303"/>
                      <a:pt x="11173" y="10401"/>
                    </a:cubicBezTo>
                    <a:cubicBezTo>
                      <a:pt x="11173" y="10499"/>
                      <a:pt x="11147" y="10571"/>
                      <a:pt x="11100" y="10587"/>
                    </a:cubicBezTo>
                    <a:cubicBezTo>
                      <a:pt x="10999" y="10624"/>
                      <a:pt x="11006" y="11701"/>
                      <a:pt x="11108" y="11737"/>
                    </a:cubicBezTo>
                    <a:cubicBezTo>
                      <a:pt x="11146" y="11751"/>
                      <a:pt x="11173" y="11834"/>
                      <a:pt x="11173" y="11940"/>
                    </a:cubicBezTo>
                    <a:cubicBezTo>
                      <a:pt x="11173" y="12059"/>
                      <a:pt x="11201" y="12133"/>
                      <a:pt x="11250" y="12150"/>
                    </a:cubicBezTo>
                    <a:cubicBezTo>
                      <a:pt x="11291" y="12165"/>
                      <a:pt x="11323" y="12216"/>
                      <a:pt x="11323" y="12265"/>
                    </a:cubicBezTo>
                    <a:cubicBezTo>
                      <a:pt x="11323" y="12314"/>
                      <a:pt x="11358" y="12379"/>
                      <a:pt x="11399" y="12411"/>
                    </a:cubicBezTo>
                    <a:cubicBezTo>
                      <a:pt x="11440" y="12442"/>
                      <a:pt x="11472" y="12501"/>
                      <a:pt x="11472" y="12539"/>
                    </a:cubicBezTo>
                    <a:cubicBezTo>
                      <a:pt x="11472" y="12612"/>
                      <a:pt x="11750" y="12927"/>
                      <a:pt x="11785" y="12894"/>
                    </a:cubicBezTo>
                    <a:cubicBezTo>
                      <a:pt x="11796" y="12884"/>
                      <a:pt x="11891" y="12969"/>
                      <a:pt x="11996" y="13084"/>
                    </a:cubicBezTo>
                    <a:cubicBezTo>
                      <a:pt x="12101" y="13198"/>
                      <a:pt x="12225" y="13290"/>
                      <a:pt x="12273" y="13290"/>
                    </a:cubicBezTo>
                    <a:cubicBezTo>
                      <a:pt x="12321" y="13290"/>
                      <a:pt x="12389" y="13323"/>
                      <a:pt x="12422" y="13361"/>
                    </a:cubicBezTo>
                    <a:cubicBezTo>
                      <a:pt x="12456" y="13399"/>
                      <a:pt x="12498" y="13419"/>
                      <a:pt x="12517" y="13408"/>
                    </a:cubicBezTo>
                    <a:cubicBezTo>
                      <a:pt x="12536" y="13397"/>
                      <a:pt x="12613" y="13427"/>
                      <a:pt x="12688" y="13473"/>
                    </a:cubicBezTo>
                    <a:cubicBezTo>
                      <a:pt x="12766" y="13520"/>
                      <a:pt x="12878" y="13546"/>
                      <a:pt x="12947" y="13534"/>
                    </a:cubicBezTo>
                    <a:cubicBezTo>
                      <a:pt x="13026" y="13519"/>
                      <a:pt x="13077" y="13535"/>
                      <a:pt x="13096" y="13581"/>
                    </a:cubicBezTo>
                    <a:cubicBezTo>
                      <a:pt x="13138" y="13682"/>
                      <a:pt x="14082" y="13685"/>
                      <a:pt x="14247" y="13584"/>
                    </a:cubicBezTo>
                    <a:cubicBezTo>
                      <a:pt x="14310" y="13546"/>
                      <a:pt x="14440" y="13523"/>
                      <a:pt x="14535" y="13530"/>
                    </a:cubicBezTo>
                    <a:cubicBezTo>
                      <a:pt x="14629" y="13538"/>
                      <a:pt x="14734" y="13518"/>
                      <a:pt x="14771" y="13490"/>
                    </a:cubicBezTo>
                    <a:cubicBezTo>
                      <a:pt x="14809" y="13461"/>
                      <a:pt x="14874" y="13430"/>
                      <a:pt x="14914" y="13422"/>
                    </a:cubicBezTo>
                    <a:cubicBezTo>
                      <a:pt x="14953" y="13413"/>
                      <a:pt x="15038" y="13356"/>
                      <a:pt x="15103" y="13293"/>
                    </a:cubicBezTo>
                    <a:cubicBezTo>
                      <a:pt x="15167" y="13231"/>
                      <a:pt x="15269" y="13173"/>
                      <a:pt x="15329" y="13165"/>
                    </a:cubicBezTo>
                    <a:cubicBezTo>
                      <a:pt x="15388" y="13156"/>
                      <a:pt x="15455" y="13118"/>
                      <a:pt x="15478" y="13080"/>
                    </a:cubicBezTo>
                    <a:cubicBezTo>
                      <a:pt x="15550" y="12961"/>
                      <a:pt x="15775" y="12757"/>
                      <a:pt x="15820" y="12769"/>
                    </a:cubicBezTo>
                    <a:cubicBezTo>
                      <a:pt x="15844" y="12775"/>
                      <a:pt x="15864" y="12730"/>
                      <a:pt x="15864" y="12668"/>
                    </a:cubicBezTo>
                    <a:cubicBezTo>
                      <a:pt x="15864" y="12605"/>
                      <a:pt x="15893" y="12539"/>
                      <a:pt x="15930" y="12519"/>
                    </a:cubicBezTo>
                    <a:cubicBezTo>
                      <a:pt x="16014" y="12472"/>
                      <a:pt x="16189" y="12224"/>
                      <a:pt x="16137" y="12224"/>
                    </a:cubicBezTo>
                    <a:cubicBezTo>
                      <a:pt x="16116" y="12224"/>
                      <a:pt x="16138" y="12184"/>
                      <a:pt x="16188" y="12133"/>
                    </a:cubicBezTo>
                    <a:cubicBezTo>
                      <a:pt x="16254" y="12066"/>
                      <a:pt x="16275" y="11974"/>
                      <a:pt x="16268" y="11802"/>
                    </a:cubicBezTo>
                    <a:cubicBezTo>
                      <a:pt x="16261" y="11605"/>
                      <a:pt x="16282" y="11545"/>
                      <a:pt x="16385" y="11450"/>
                    </a:cubicBezTo>
                    <a:cubicBezTo>
                      <a:pt x="16510" y="11333"/>
                      <a:pt x="16611" y="11342"/>
                      <a:pt x="16611" y="11467"/>
                    </a:cubicBezTo>
                    <a:cubicBezTo>
                      <a:pt x="16611" y="11505"/>
                      <a:pt x="16674" y="11588"/>
                      <a:pt x="16749" y="11653"/>
                    </a:cubicBezTo>
                    <a:cubicBezTo>
                      <a:pt x="16824" y="11718"/>
                      <a:pt x="16891" y="11796"/>
                      <a:pt x="16895" y="11825"/>
                    </a:cubicBezTo>
                    <a:cubicBezTo>
                      <a:pt x="16898" y="11855"/>
                      <a:pt x="16902" y="11905"/>
                      <a:pt x="16906" y="11937"/>
                    </a:cubicBezTo>
                    <a:cubicBezTo>
                      <a:pt x="16909" y="11971"/>
                      <a:pt x="16981" y="11994"/>
                      <a:pt x="17084" y="11994"/>
                    </a:cubicBezTo>
                    <a:cubicBezTo>
                      <a:pt x="17235" y="11994"/>
                      <a:pt x="17259" y="11979"/>
                      <a:pt x="17259" y="11883"/>
                    </a:cubicBezTo>
                    <a:cubicBezTo>
                      <a:pt x="17259" y="11822"/>
                      <a:pt x="17227" y="11759"/>
                      <a:pt x="17186" y="11744"/>
                    </a:cubicBezTo>
                    <a:cubicBezTo>
                      <a:pt x="17145" y="11729"/>
                      <a:pt x="17110" y="11687"/>
                      <a:pt x="17110" y="11646"/>
                    </a:cubicBezTo>
                    <a:cubicBezTo>
                      <a:pt x="17110" y="11606"/>
                      <a:pt x="17041" y="11511"/>
                      <a:pt x="16953" y="11436"/>
                    </a:cubicBezTo>
                    <a:cubicBezTo>
                      <a:pt x="16865" y="11362"/>
                      <a:pt x="16806" y="11285"/>
                      <a:pt x="16825" y="11267"/>
                    </a:cubicBezTo>
                    <a:cubicBezTo>
                      <a:pt x="16845" y="11249"/>
                      <a:pt x="16828" y="11189"/>
                      <a:pt x="16785" y="11129"/>
                    </a:cubicBezTo>
                    <a:cubicBezTo>
                      <a:pt x="16656" y="10945"/>
                      <a:pt x="16731" y="10915"/>
                      <a:pt x="17270" y="10939"/>
                    </a:cubicBezTo>
                    <a:cubicBezTo>
                      <a:pt x="17747" y="10960"/>
                      <a:pt x="17979" y="11029"/>
                      <a:pt x="17794" y="11095"/>
                    </a:cubicBezTo>
                    <a:cubicBezTo>
                      <a:pt x="17748" y="11111"/>
                      <a:pt x="17708" y="11169"/>
                      <a:pt x="17707" y="11223"/>
                    </a:cubicBezTo>
                    <a:cubicBezTo>
                      <a:pt x="17706" y="11278"/>
                      <a:pt x="17673" y="11361"/>
                      <a:pt x="17634" y="11409"/>
                    </a:cubicBezTo>
                    <a:cubicBezTo>
                      <a:pt x="17595" y="11458"/>
                      <a:pt x="17574" y="11512"/>
                      <a:pt x="17587" y="11531"/>
                    </a:cubicBezTo>
                    <a:cubicBezTo>
                      <a:pt x="17599" y="11550"/>
                      <a:pt x="17577" y="11591"/>
                      <a:pt x="17536" y="11622"/>
                    </a:cubicBezTo>
                    <a:cubicBezTo>
                      <a:pt x="17435" y="11700"/>
                      <a:pt x="17435" y="11994"/>
                      <a:pt x="17536" y="11994"/>
                    </a:cubicBezTo>
                    <a:cubicBezTo>
                      <a:pt x="17642" y="11994"/>
                      <a:pt x="17809" y="11824"/>
                      <a:pt x="17809" y="11717"/>
                    </a:cubicBezTo>
                    <a:cubicBezTo>
                      <a:pt x="17809" y="11667"/>
                      <a:pt x="17840" y="11612"/>
                      <a:pt x="17878" y="11592"/>
                    </a:cubicBezTo>
                    <a:cubicBezTo>
                      <a:pt x="17916" y="11572"/>
                      <a:pt x="17955" y="11511"/>
                      <a:pt x="17965" y="11460"/>
                    </a:cubicBezTo>
                    <a:cubicBezTo>
                      <a:pt x="17979" y="11392"/>
                      <a:pt x="18023" y="11369"/>
                      <a:pt x="18133" y="11369"/>
                    </a:cubicBezTo>
                    <a:lnTo>
                      <a:pt x="18282" y="11369"/>
                    </a:lnTo>
                    <a:lnTo>
                      <a:pt x="18297" y="11744"/>
                    </a:lnTo>
                    <a:cubicBezTo>
                      <a:pt x="18312" y="12145"/>
                      <a:pt x="18400" y="12306"/>
                      <a:pt x="18574" y="12245"/>
                    </a:cubicBezTo>
                    <a:cubicBezTo>
                      <a:pt x="18687" y="12205"/>
                      <a:pt x="18693" y="11693"/>
                      <a:pt x="18581" y="11653"/>
                    </a:cubicBezTo>
                    <a:cubicBezTo>
                      <a:pt x="18525" y="11633"/>
                      <a:pt x="18508" y="11549"/>
                      <a:pt x="18508" y="11321"/>
                    </a:cubicBezTo>
                    <a:cubicBezTo>
                      <a:pt x="18508" y="11034"/>
                      <a:pt x="18515" y="11015"/>
                      <a:pt x="18643" y="10970"/>
                    </a:cubicBezTo>
                    <a:cubicBezTo>
                      <a:pt x="18717" y="10943"/>
                      <a:pt x="18969" y="10927"/>
                      <a:pt x="19204" y="10932"/>
                    </a:cubicBezTo>
                    <a:lnTo>
                      <a:pt x="19630" y="10942"/>
                    </a:lnTo>
                    <a:lnTo>
                      <a:pt x="19630" y="10702"/>
                    </a:lnTo>
                    <a:cubicBezTo>
                      <a:pt x="19630" y="10553"/>
                      <a:pt x="19607" y="10459"/>
                      <a:pt x="19568" y="10445"/>
                    </a:cubicBezTo>
                    <a:cubicBezTo>
                      <a:pt x="19533" y="10433"/>
                      <a:pt x="19506" y="10383"/>
                      <a:pt x="19506" y="10334"/>
                    </a:cubicBezTo>
                    <a:cubicBezTo>
                      <a:pt x="19506" y="10285"/>
                      <a:pt x="19471" y="10230"/>
                      <a:pt x="19429" y="10215"/>
                    </a:cubicBezTo>
                    <a:cubicBezTo>
                      <a:pt x="19388" y="10201"/>
                      <a:pt x="19354" y="10141"/>
                      <a:pt x="19353" y="10083"/>
                    </a:cubicBezTo>
                    <a:cubicBezTo>
                      <a:pt x="19352" y="10024"/>
                      <a:pt x="19286" y="9927"/>
                      <a:pt x="19204" y="9863"/>
                    </a:cubicBezTo>
                    <a:cubicBezTo>
                      <a:pt x="19122" y="9801"/>
                      <a:pt x="19058" y="9724"/>
                      <a:pt x="19058" y="9691"/>
                    </a:cubicBezTo>
                    <a:cubicBezTo>
                      <a:pt x="19058" y="9579"/>
                      <a:pt x="18883" y="9470"/>
                      <a:pt x="18690" y="9461"/>
                    </a:cubicBezTo>
                    <a:cubicBezTo>
                      <a:pt x="18348" y="9445"/>
                      <a:pt x="18359" y="9471"/>
                      <a:pt x="18359" y="8703"/>
                    </a:cubicBezTo>
                    <a:cubicBezTo>
                      <a:pt x="18359" y="8112"/>
                      <a:pt x="18369" y="8003"/>
                      <a:pt x="18435" y="7979"/>
                    </a:cubicBezTo>
                    <a:cubicBezTo>
                      <a:pt x="18478" y="7964"/>
                      <a:pt x="18759" y="7948"/>
                      <a:pt x="19058" y="7946"/>
                    </a:cubicBezTo>
                    <a:cubicBezTo>
                      <a:pt x="19500" y="7941"/>
                      <a:pt x="19618" y="7926"/>
                      <a:pt x="19688" y="7861"/>
                    </a:cubicBezTo>
                    <a:cubicBezTo>
                      <a:pt x="19768" y="7786"/>
                      <a:pt x="19767" y="7776"/>
                      <a:pt x="19688" y="7695"/>
                    </a:cubicBezTo>
                    <a:cubicBezTo>
                      <a:pt x="19642" y="7648"/>
                      <a:pt x="19604" y="7587"/>
                      <a:pt x="19604" y="7560"/>
                    </a:cubicBezTo>
                    <a:cubicBezTo>
                      <a:pt x="19604" y="7533"/>
                      <a:pt x="19573" y="7499"/>
                      <a:pt x="19535" y="7485"/>
                    </a:cubicBezTo>
                    <a:cubicBezTo>
                      <a:pt x="19491" y="7470"/>
                      <a:pt x="19475" y="7418"/>
                      <a:pt x="19491" y="7340"/>
                    </a:cubicBezTo>
                    <a:cubicBezTo>
                      <a:pt x="19509" y="7254"/>
                      <a:pt x="19499" y="7222"/>
                      <a:pt x="19451" y="7232"/>
                    </a:cubicBezTo>
                    <a:cubicBezTo>
                      <a:pt x="19412" y="7240"/>
                      <a:pt x="19375" y="7194"/>
                      <a:pt x="19364" y="7127"/>
                    </a:cubicBezTo>
                    <a:cubicBezTo>
                      <a:pt x="19354" y="7063"/>
                      <a:pt x="19315" y="6995"/>
                      <a:pt x="19276" y="6975"/>
                    </a:cubicBezTo>
                    <a:cubicBezTo>
                      <a:pt x="19238" y="6954"/>
                      <a:pt x="19207" y="6898"/>
                      <a:pt x="19207" y="6850"/>
                    </a:cubicBezTo>
                    <a:cubicBezTo>
                      <a:pt x="19207" y="6801"/>
                      <a:pt x="19133" y="6693"/>
                      <a:pt x="19043" y="6609"/>
                    </a:cubicBezTo>
                    <a:cubicBezTo>
                      <a:pt x="18895" y="6471"/>
                      <a:pt x="18851" y="6457"/>
                      <a:pt x="18581" y="6457"/>
                    </a:cubicBezTo>
                    <a:cubicBezTo>
                      <a:pt x="18301" y="6457"/>
                      <a:pt x="18280" y="6451"/>
                      <a:pt x="18264" y="6342"/>
                    </a:cubicBezTo>
                    <a:cubicBezTo>
                      <a:pt x="18255" y="6278"/>
                      <a:pt x="18219" y="6207"/>
                      <a:pt x="18180" y="6187"/>
                    </a:cubicBezTo>
                    <a:cubicBezTo>
                      <a:pt x="18142" y="6166"/>
                      <a:pt x="18107" y="6100"/>
                      <a:pt x="18107" y="6038"/>
                    </a:cubicBezTo>
                    <a:cubicBezTo>
                      <a:pt x="18107" y="5973"/>
                      <a:pt x="18081" y="5930"/>
                      <a:pt x="18046" y="5936"/>
                    </a:cubicBezTo>
                    <a:cubicBezTo>
                      <a:pt x="18012" y="5943"/>
                      <a:pt x="17979" y="5896"/>
                      <a:pt x="17969" y="5835"/>
                    </a:cubicBezTo>
                    <a:cubicBezTo>
                      <a:pt x="17959" y="5773"/>
                      <a:pt x="17885" y="5670"/>
                      <a:pt x="17805" y="5605"/>
                    </a:cubicBezTo>
                    <a:cubicBezTo>
                      <a:pt x="17725" y="5540"/>
                      <a:pt x="17659" y="5449"/>
                      <a:pt x="17659" y="5405"/>
                    </a:cubicBezTo>
                    <a:cubicBezTo>
                      <a:pt x="17659" y="5361"/>
                      <a:pt x="17636" y="5313"/>
                      <a:pt x="17608" y="5297"/>
                    </a:cubicBezTo>
                    <a:cubicBezTo>
                      <a:pt x="17581" y="5281"/>
                      <a:pt x="17558" y="5235"/>
                      <a:pt x="17558" y="5192"/>
                    </a:cubicBezTo>
                    <a:cubicBezTo>
                      <a:pt x="17555" y="5085"/>
                      <a:pt x="17389" y="4905"/>
                      <a:pt x="17292" y="4905"/>
                    </a:cubicBezTo>
                    <a:close/>
                    <a:moveTo>
                      <a:pt x="2101" y="6203"/>
                    </a:moveTo>
                    <a:lnTo>
                      <a:pt x="2112" y="6413"/>
                    </a:lnTo>
                    <a:cubicBezTo>
                      <a:pt x="2118" y="6558"/>
                      <a:pt x="2096" y="6643"/>
                      <a:pt x="2043" y="6680"/>
                    </a:cubicBezTo>
                    <a:cubicBezTo>
                      <a:pt x="1989" y="6718"/>
                      <a:pt x="1963" y="6822"/>
                      <a:pt x="1959" y="7025"/>
                    </a:cubicBezTo>
                    <a:cubicBezTo>
                      <a:pt x="1955" y="7302"/>
                      <a:pt x="1962" y="7313"/>
                      <a:pt x="2076" y="7313"/>
                    </a:cubicBezTo>
                    <a:cubicBezTo>
                      <a:pt x="2171" y="7313"/>
                      <a:pt x="2196" y="7291"/>
                      <a:pt x="2196" y="7198"/>
                    </a:cubicBezTo>
                    <a:cubicBezTo>
                      <a:pt x="2196" y="7133"/>
                      <a:pt x="2225" y="7069"/>
                      <a:pt x="2262" y="7056"/>
                    </a:cubicBezTo>
                    <a:cubicBezTo>
                      <a:pt x="2310" y="7039"/>
                      <a:pt x="2324" y="6956"/>
                      <a:pt x="2313" y="6762"/>
                    </a:cubicBezTo>
                    <a:cubicBezTo>
                      <a:pt x="2302" y="6566"/>
                      <a:pt x="2318" y="6474"/>
                      <a:pt x="2371" y="6434"/>
                    </a:cubicBezTo>
                    <a:cubicBezTo>
                      <a:pt x="2411" y="6403"/>
                      <a:pt x="2444" y="6336"/>
                      <a:pt x="2444" y="6288"/>
                    </a:cubicBezTo>
                    <a:cubicBezTo>
                      <a:pt x="2444" y="6220"/>
                      <a:pt x="2406" y="6203"/>
                      <a:pt x="2273" y="6203"/>
                    </a:cubicBezTo>
                    <a:lnTo>
                      <a:pt x="2101" y="6203"/>
                    </a:lnTo>
                    <a:close/>
                    <a:moveTo>
                      <a:pt x="5718" y="7895"/>
                    </a:moveTo>
                    <a:cubicBezTo>
                      <a:pt x="5601" y="7895"/>
                      <a:pt x="5475" y="7912"/>
                      <a:pt x="5426" y="7949"/>
                    </a:cubicBezTo>
                    <a:cubicBezTo>
                      <a:pt x="5391" y="7976"/>
                      <a:pt x="5294" y="8008"/>
                      <a:pt x="5212" y="8017"/>
                    </a:cubicBezTo>
                    <a:cubicBezTo>
                      <a:pt x="5114" y="8027"/>
                      <a:pt x="4990" y="8102"/>
                      <a:pt x="4851" y="8236"/>
                    </a:cubicBezTo>
                    <a:cubicBezTo>
                      <a:pt x="4734" y="8349"/>
                      <a:pt x="4640" y="8426"/>
                      <a:pt x="4640" y="8406"/>
                    </a:cubicBezTo>
                    <a:cubicBezTo>
                      <a:pt x="4640" y="8385"/>
                      <a:pt x="4597" y="8417"/>
                      <a:pt x="4545" y="8477"/>
                    </a:cubicBezTo>
                    <a:cubicBezTo>
                      <a:pt x="4493" y="8536"/>
                      <a:pt x="4462" y="8613"/>
                      <a:pt x="4476" y="8646"/>
                    </a:cubicBezTo>
                    <a:cubicBezTo>
                      <a:pt x="4509" y="8727"/>
                      <a:pt x="4289" y="8934"/>
                      <a:pt x="4166" y="8937"/>
                    </a:cubicBezTo>
                    <a:cubicBezTo>
                      <a:pt x="4059" y="8939"/>
                      <a:pt x="3866" y="9232"/>
                      <a:pt x="3919" y="9312"/>
                    </a:cubicBezTo>
                    <a:cubicBezTo>
                      <a:pt x="3935" y="9336"/>
                      <a:pt x="3895" y="9405"/>
                      <a:pt x="3831" y="9468"/>
                    </a:cubicBezTo>
                    <a:cubicBezTo>
                      <a:pt x="3661" y="9635"/>
                      <a:pt x="3401" y="9627"/>
                      <a:pt x="3241" y="9447"/>
                    </a:cubicBezTo>
                    <a:cubicBezTo>
                      <a:pt x="3174" y="9372"/>
                      <a:pt x="3086" y="9309"/>
                      <a:pt x="3045" y="9309"/>
                    </a:cubicBezTo>
                    <a:cubicBezTo>
                      <a:pt x="3003" y="9309"/>
                      <a:pt x="2912" y="9372"/>
                      <a:pt x="2844" y="9447"/>
                    </a:cubicBezTo>
                    <a:cubicBezTo>
                      <a:pt x="2777" y="9523"/>
                      <a:pt x="2692" y="9583"/>
                      <a:pt x="2655" y="9583"/>
                    </a:cubicBezTo>
                    <a:cubicBezTo>
                      <a:pt x="2618" y="9583"/>
                      <a:pt x="2601" y="9602"/>
                      <a:pt x="2615" y="9623"/>
                    </a:cubicBezTo>
                    <a:cubicBezTo>
                      <a:pt x="2644" y="9668"/>
                      <a:pt x="2439" y="9844"/>
                      <a:pt x="2378" y="9826"/>
                    </a:cubicBezTo>
                    <a:cubicBezTo>
                      <a:pt x="2356" y="9820"/>
                      <a:pt x="2351" y="9832"/>
                      <a:pt x="2367" y="9857"/>
                    </a:cubicBezTo>
                    <a:cubicBezTo>
                      <a:pt x="2384" y="9881"/>
                      <a:pt x="2358" y="9925"/>
                      <a:pt x="2309" y="9951"/>
                    </a:cubicBezTo>
                    <a:cubicBezTo>
                      <a:pt x="2235" y="9992"/>
                      <a:pt x="2231" y="10006"/>
                      <a:pt x="2291" y="10043"/>
                    </a:cubicBezTo>
                    <a:cubicBezTo>
                      <a:pt x="2330" y="10067"/>
                      <a:pt x="2368" y="10122"/>
                      <a:pt x="2375" y="10164"/>
                    </a:cubicBezTo>
                    <a:cubicBezTo>
                      <a:pt x="2381" y="10207"/>
                      <a:pt x="2422" y="10274"/>
                      <a:pt x="2462" y="10317"/>
                    </a:cubicBezTo>
                    <a:cubicBezTo>
                      <a:pt x="2652" y="10516"/>
                      <a:pt x="2459" y="10880"/>
                      <a:pt x="2163" y="10882"/>
                    </a:cubicBezTo>
                    <a:cubicBezTo>
                      <a:pt x="2071" y="10882"/>
                      <a:pt x="1995" y="10912"/>
                      <a:pt x="1978" y="10953"/>
                    </a:cubicBezTo>
                    <a:cubicBezTo>
                      <a:pt x="1962" y="10991"/>
                      <a:pt x="1922" y="11020"/>
                      <a:pt x="1886" y="11020"/>
                    </a:cubicBezTo>
                    <a:cubicBezTo>
                      <a:pt x="1839" y="11020"/>
                      <a:pt x="1821" y="11141"/>
                      <a:pt x="1821" y="11504"/>
                    </a:cubicBezTo>
                    <a:lnTo>
                      <a:pt x="1821" y="11991"/>
                    </a:lnTo>
                    <a:lnTo>
                      <a:pt x="2094" y="12005"/>
                    </a:lnTo>
                    <a:cubicBezTo>
                      <a:pt x="2321" y="12016"/>
                      <a:pt x="2374" y="12034"/>
                      <a:pt x="2389" y="12109"/>
                    </a:cubicBezTo>
                    <a:cubicBezTo>
                      <a:pt x="2399" y="12160"/>
                      <a:pt x="2443" y="12224"/>
                      <a:pt x="2487" y="12255"/>
                    </a:cubicBezTo>
                    <a:cubicBezTo>
                      <a:pt x="2563" y="12307"/>
                      <a:pt x="2561" y="12324"/>
                      <a:pt x="2480" y="12458"/>
                    </a:cubicBezTo>
                    <a:cubicBezTo>
                      <a:pt x="2432" y="12538"/>
                      <a:pt x="2393" y="12645"/>
                      <a:pt x="2393" y="12695"/>
                    </a:cubicBezTo>
                    <a:cubicBezTo>
                      <a:pt x="2393" y="12744"/>
                      <a:pt x="2361" y="12795"/>
                      <a:pt x="2320" y="12810"/>
                    </a:cubicBezTo>
                    <a:cubicBezTo>
                      <a:pt x="2201" y="12852"/>
                      <a:pt x="2234" y="12960"/>
                      <a:pt x="2407" y="13107"/>
                    </a:cubicBezTo>
                    <a:cubicBezTo>
                      <a:pt x="2496" y="13182"/>
                      <a:pt x="2550" y="13246"/>
                      <a:pt x="2531" y="13246"/>
                    </a:cubicBezTo>
                    <a:cubicBezTo>
                      <a:pt x="2512" y="13246"/>
                      <a:pt x="2570" y="13312"/>
                      <a:pt x="2659" y="13395"/>
                    </a:cubicBezTo>
                    <a:cubicBezTo>
                      <a:pt x="2787" y="13515"/>
                      <a:pt x="2849" y="13543"/>
                      <a:pt x="2979" y="13530"/>
                    </a:cubicBezTo>
                    <a:cubicBezTo>
                      <a:pt x="3068" y="13521"/>
                      <a:pt x="3194" y="13462"/>
                      <a:pt x="3256" y="13402"/>
                    </a:cubicBezTo>
                    <a:cubicBezTo>
                      <a:pt x="3383" y="13277"/>
                      <a:pt x="3580" y="13255"/>
                      <a:pt x="3624" y="13361"/>
                    </a:cubicBezTo>
                    <a:cubicBezTo>
                      <a:pt x="3642" y="13404"/>
                      <a:pt x="3689" y="13421"/>
                      <a:pt x="3744" y="13405"/>
                    </a:cubicBezTo>
                    <a:cubicBezTo>
                      <a:pt x="3849" y="13374"/>
                      <a:pt x="3899" y="13439"/>
                      <a:pt x="3915" y="13618"/>
                    </a:cubicBezTo>
                    <a:cubicBezTo>
                      <a:pt x="3922" y="13689"/>
                      <a:pt x="3974" y="13807"/>
                      <a:pt x="4032" y="13882"/>
                    </a:cubicBezTo>
                    <a:cubicBezTo>
                      <a:pt x="4089" y="13957"/>
                      <a:pt x="4130" y="14028"/>
                      <a:pt x="4119" y="14038"/>
                    </a:cubicBezTo>
                    <a:cubicBezTo>
                      <a:pt x="4108" y="14047"/>
                      <a:pt x="4286" y="14052"/>
                      <a:pt x="4516" y="14048"/>
                    </a:cubicBezTo>
                    <a:cubicBezTo>
                      <a:pt x="5056" y="14038"/>
                      <a:pt x="5143" y="13988"/>
                      <a:pt x="5117" y="13696"/>
                    </a:cubicBezTo>
                    <a:cubicBezTo>
                      <a:pt x="5098" y="13485"/>
                      <a:pt x="5175" y="13343"/>
                      <a:pt x="5277" y="13402"/>
                    </a:cubicBezTo>
                    <a:cubicBezTo>
                      <a:pt x="5301" y="13416"/>
                      <a:pt x="5407" y="13385"/>
                      <a:pt x="5510" y="13334"/>
                    </a:cubicBezTo>
                    <a:cubicBezTo>
                      <a:pt x="5693" y="13243"/>
                      <a:pt x="5697" y="13243"/>
                      <a:pt x="5721" y="13331"/>
                    </a:cubicBezTo>
                    <a:cubicBezTo>
                      <a:pt x="5749" y="13429"/>
                      <a:pt x="5891" y="13503"/>
                      <a:pt x="6097" y="13534"/>
                    </a:cubicBezTo>
                    <a:cubicBezTo>
                      <a:pt x="6197" y="13548"/>
                      <a:pt x="6234" y="13533"/>
                      <a:pt x="6253" y="13466"/>
                    </a:cubicBezTo>
                    <a:cubicBezTo>
                      <a:pt x="6274" y="13391"/>
                      <a:pt x="6295" y="13384"/>
                      <a:pt x="6384" y="13429"/>
                    </a:cubicBezTo>
                    <a:cubicBezTo>
                      <a:pt x="6485" y="13479"/>
                      <a:pt x="6488" y="13513"/>
                      <a:pt x="6479" y="14081"/>
                    </a:cubicBezTo>
                    <a:cubicBezTo>
                      <a:pt x="6471" y="14534"/>
                      <a:pt x="6452" y="14693"/>
                      <a:pt x="6399" y="14734"/>
                    </a:cubicBezTo>
                    <a:cubicBezTo>
                      <a:pt x="6352" y="14771"/>
                      <a:pt x="6145" y="14786"/>
                      <a:pt x="5772" y="14778"/>
                    </a:cubicBezTo>
                    <a:lnTo>
                      <a:pt x="5212" y="14765"/>
                    </a:lnTo>
                    <a:lnTo>
                      <a:pt x="5004" y="14565"/>
                    </a:lnTo>
                    <a:cubicBezTo>
                      <a:pt x="4807" y="14374"/>
                      <a:pt x="4784" y="14362"/>
                      <a:pt x="4516" y="14362"/>
                    </a:cubicBezTo>
                    <a:cubicBezTo>
                      <a:pt x="4208" y="14362"/>
                      <a:pt x="4042" y="14459"/>
                      <a:pt x="4042" y="14636"/>
                    </a:cubicBezTo>
                    <a:cubicBezTo>
                      <a:pt x="4042" y="14688"/>
                      <a:pt x="4009" y="14741"/>
                      <a:pt x="3970" y="14755"/>
                    </a:cubicBezTo>
                    <a:cubicBezTo>
                      <a:pt x="3926" y="14770"/>
                      <a:pt x="3904" y="14827"/>
                      <a:pt x="3915" y="14903"/>
                    </a:cubicBezTo>
                    <a:cubicBezTo>
                      <a:pt x="3925" y="14972"/>
                      <a:pt x="3935" y="15043"/>
                      <a:pt x="3937" y="15059"/>
                    </a:cubicBezTo>
                    <a:cubicBezTo>
                      <a:pt x="3943" y="15114"/>
                      <a:pt x="4260" y="15377"/>
                      <a:pt x="4319" y="15377"/>
                    </a:cubicBezTo>
                    <a:cubicBezTo>
                      <a:pt x="4352" y="15377"/>
                      <a:pt x="4404" y="15406"/>
                      <a:pt x="4436" y="15441"/>
                    </a:cubicBezTo>
                    <a:cubicBezTo>
                      <a:pt x="4501" y="15514"/>
                      <a:pt x="4658" y="15491"/>
                      <a:pt x="4742" y="15397"/>
                    </a:cubicBezTo>
                    <a:cubicBezTo>
                      <a:pt x="4772" y="15363"/>
                      <a:pt x="4825" y="15347"/>
                      <a:pt x="4862" y="15360"/>
                    </a:cubicBezTo>
                    <a:cubicBezTo>
                      <a:pt x="4958" y="15394"/>
                      <a:pt x="5117" y="15231"/>
                      <a:pt x="5117" y="15096"/>
                    </a:cubicBezTo>
                    <a:lnTo>
                      <a:pt x="5117" y="14981"/>
                    </a:lnTo>
                    <a:lnTo>
                      <a:pt x="5874" y="14968"/>
                    </a:lnTo>
                    <a:lnTo>
                      <a:pt x="6636" y="14958"/>
                    </a:lnTo>
                    <a:lnTo>
                      <a:pt x="6636" y="14156"/>
                    </a:lnTo>
                    <a:cubicBezTo>
                      <a:pt x="6636" y="13639"/>
                      <a:pt x="6616" y="13336"/>
                      <a:pt x="6581" y="13303"/>
                    </a:cubicBezTo>
                    <a:cubicBezTo>
                      <a:pt x="6541" y="13267"/>
                      <a:pt x="6548" y="13222"/>
                      <a:pt x="6610" y="13134"/>
                    </a:cubicBezTo>
                    <a:cubicBezTo>
                      <a:pt x="6657" y="13068"/>
                      <a:pt x="6717" y="13013"/>
                      <a:pt x="6741" y="13013"/>
                    </a:cubicBezTo>
                    <a:cubicBezTo>
                      <a:pt x="6765" y="13013"/>
                      <a:pt x="6785" y="12948"/>
                      <a:pt x="6785" y="12871"/>
                    </a:cubicBezTo>
                    <a:cubicBezTo>
                      <a:pt x="6785" y="12770"/>
                      <a:pt x="6736" y="12688"/>
                      <a:pt x="6621" y="12590"/>
                    </a:cubicBezTo>
                    <a:cubicBezTo>
                      <a:pt x="6471" y="12461"/>
                      <a:pt x="6467" y="12446"/>
                      <a:pt x="6548" y="12390"/>
                    </a:cubicBezTo>
                    <a:cubicBezTo>
                      <a:pt x="6598" y="12355"/>
                      <a:pt x="6636" y="12269"/>
                      <a:pt x="6636" y="12187"/>
                    </a:cubicBezTo>
                    <a:cubicBezTo>
                      <a:pt x="6636" y="12009"/>
                      <a:pt x="6685" y="11981"/>
                      <a:pt x="6981" y="11988"/>
                    </a:cubicBezTo>
                    <a:cubicBezTo>
                      <a:pt x="7228" y="11993"/>
                      <a:pt x="7302" y="11932"/>
                      <a:pt x="7342" y="11693"/>
                    </a:cubicBezTo>
                    <a:cubicBezTo>
                      <a:pt x="7354" y="11625"/>
                      <a:pt x="7399" y="11599"/>
                      <a:pt x="7510" y="11599"/>
                    </a:cubicBezTo>
                    <a:lnTo>
                      <a:pt x="7659" y="11599"/>
                    </a:lnTo>
                    <a:lnTo>
                      <a:pt x="7670" y="13280"/>
                    </a:lnTo>
                    <a:lnTo>
                      <a:pt x="7684" y="14958"/>
                    </a:lnTo>
                    <a:lnTo>
                      <a:pt x="8446" y="14968"/>
                    </a:lnTo>
                    <a:lnTo>
                      <a:pt x="9203" y="14981"/>
                    </a:lnTo>
                    <a:lnTo>
                      <a:pt x="9221" y="15096"/>
                    </a:lnTo>
                    <a:cubicBezTo>
                      <a:pt x="9243" y="15245"/>
                      <a:pt x="9318" y="15330"/>
                      <a:pt x="9429" y="15330"/>
                    </a:cubicBezTo>
                    <a:cubicBezTo>
                      <a:pt x="9477" y="15330"/>
                      <a:pt x="9544" y="15362"/>
                      <a:pt x="9578" y="15401"/>
                    </a:cubicBezTo>
                    <a:cubicBezTo>
                      <a:pt x="9648" y="15479"/>
                      <a:pt x="9833" y="15492"/>
                      <a:pt x="9906" y="15424"/>
                    </a:cubicBezTo>
                    <a:cubicBezTo>
                      <a:pt x="9933" y="15400"/>
                      <a:pt x="10009" y="15369"/>
                      <a:pt x="10077" y="15360"/>
                    </a:cubicBezTo>
                    <a:cubicBezTo>
                      <a:pt x="10150" y="15350"/>
                      <a:pt x="10228" y="15294"/>
                      <a:pt x="10266" y="15221"/>
                    </a:cubicBezTo>
                    <a:cubicBezTo>
                      <a:pt x="10302" y="15154"/>
                      <a:pt x="10351" y="15096"/>
                      <a:pt x="10372" y="15096"/>
                    </a:cubicBezTo>
                    <a:cubicBezTo>
                      <a:pt x="10394" y="15096"/>
                      <a:pt x="10415" y="15004"/>
                      <a:pt x="10419" y="14890"/>
                    </a:cubicBezTo>
                    <a:cubicBezTo>
                      <a:pt x="10427" y="14711"/>
                      <a:pt x="10402" y="14664"/>
                      <a:pt x="10256" y="14528"/>
                    </a:cubicBezTo>
                    <a:cubicBezTo>
                      <a:pt x="10103" y="14386"/>
                      <a:pt x="10058" y="14368"/>
                      <a:pt x="9804" y="14366"/>
                    </a:cubicBezTo>
                    <a:cubicBezTo>
                      <a:pt x="9589" y="14364"/>
                      <a:pt x="9498" y="14386"/>
                      <a:pt x="9425" y="14454"/>
                    </a:cubicBezTo>
                    <a:cubicBezTo>
                      <a:pt x="9373" y="14502"/>
                      <a:pt x="9346" y="14544"/>
                      <a:pt x="9367" y="14545"/>
                    </a:cubicBezTo>
                    <a:cubicBezTo>
                      <a:pt x="9387" y="14546"/>
                      <a:pt x="9367" y="14571"/>
                      <a:pt x="9323" y="14602"/>
                    </a:cubicBezTo>
                    <a:cubicBezTo>
                      <a:pt x="9280" y="14633"/>
                      <a:pt x="9235" y="14690"/>
                      <a:pt x="9221" y="14728"/>
                    </a:cubicBezTo>
                    <a:cubicBezTo>
                      <a:pt x="9201" y="14784"/>
                      <a:pt x="9093" y="14794"/>
                      <a:pt x="8602" y="14782"/>
                    </a:cubicBezTo>
                    <a:cubicBezTo>
                      <a:pt x="8275" y="14774"/>
                      <a:pt x="7989" y="14749"/>
                      <a:pt x="7965" y="14728"/>
                    </a:cubicBezTo>
                    <a:cubicBezTo>
                      <a:pt x="7880" y="14651"/>
                      <a:pt x="7840" y="13947"/>
                      <a:pt x="7863" y="12827"/>
                    </a:cubicBezTo>
                    <a:cubicBezTo>
                      <a:pt x="7875" y="12202"/>
                      <a:pt x="7898" y="11665"/>
                      <a:pt x="7910" y="11633"/>
                    </a:cubicBezTo>
                    <a:cubicBezTo>
                      <a:pt x="7926" y="11588"/>
                      <a:pt x="8059" y="11575"/>
                      <a:pt x="8442" y="11585"/>
                    </a:cubicBezTo>
                    <a:lnTo>
                      <a:pt x="8955" y="11599"/>
                    </a:lnTo>
                    <a:lnTo>
                      <a:pt x="8937" y="11856"/>
                    </a:lnTo>
                    <a:cubicBezTo>
                      <a:pt x="8928" y="11996"/>
                      <a:pt x="8892" y="12131"/>
                      <a:pt x="8857" y="12157"/>
                    </a:cubicBezTo>
                    <a:cubicBezTo>
                      <a:pt x="8822" y="12182"/>
                      <a:pt x="8784" y="12223"/>
                      <a:pt x="8773" y="12248"/>
                    </a:cubicBezTo>
                    <a:cubicBezTo>
                      <a:pt x="8762" y="12274"/>
                      <a:pt x="8727" y="12292"/>
                      <a:pt x="8693" y="12289"/>
                    </a:cubicBezTo>
                    <a:cubicBezTo>
                      <a:pt x="8659" y="12285"/>
                      <a:pt x="8645" y="12300"/>
                      <a:pt x="8660" y="12323"/>
                    </a:cubicBezTo>
                    <a:cubicBezTo>
                      <a:pt x="8676" y="12345"/>
                      <a:pt x="8652" y="12378"/>
                      <a:pt x="8609" y="12394"/>
                    </a:cubicBezTo>
                    <a:cubicBezTo>
                      <a:pt x="8550" y="12415"/>
                      <a:pt x="8529" y="12492"/>
                      <a:pt x="8529" y="12718"/>
                    </a:cubicBezTo>
                    <a:cubicBezTo>
                      <a:pt x="8529" y="12881"/>
                      <a:pt x="8551" y="13013"/>
                      <a:pt x="8577" y="13013"/>
                    </a:cubicBezTo>
                    <a:cubicBezTo>
                      <a:pt x="8603" y="13013"/>
                      <a:pt x="8663" y="13076"/>
                      <a:pt x="8711" y="13151"/>
                    </a:cubicBezTo>
                    <a:cubicBezTo>
                      <a:pt x="8792" y="13277"/>
                      <a:pt x="8821" y="13286"/>
                      <a:pt x="9061" y="13280"/>
                    </a:cubicBezTo>
                    <a:cubicBezTo>
                      <a:pt x="9217" y="13276"/>
                      <a:pt x="9318" y="13255"/>
                      <a:pt x="9312" y="13226"/>
                    </a:cubicBezTo>
                    <a:cubicBezTo>
                      <a:pt x="9307" y="13198"/>
                      <a:pt x="9364" y="13169"/>
                      <a:pt x="9440" y="13161"/>
                    </a:cubicBezTo>
                    <a:cubicBezTo>
                      <a:pt x="9548" y="13150"/>
                      <a:pt x="9578" y="13123"/>
                      <a:pt x="9578" y="13033"/>
                    </a:cubicBezTo>
                    <a:cubicBezTo>
                      <a:pt x="9578" y="12970"/>
                      <a:pt x="9613" y="12905"/>
                      <a:pt x="9655" y="12891"/>
                    </a:cubicBezTo>
                    <a:cubicBezTo>
                      <a:pt x="9700" y="12875"/>
                      <a:pt x="9727" y="12804"/>
                      <a:pt x="9727" y="12712"/>
                    </a:cubicBezTo>
                    <a:cubicBezTo>
                      <a:pt x="9727" y="12619"/>
                      <a:pt x="9700" y="12548"/>
                      <a:pt x="9655" y="12532"/>
                    </a:cubicBezTo>
                    <a:cubicBezTo>
                      <a:pt x="9613" y="12518"/>
                      <a:pt x="9578" y="12459"/>
                      <a:pt x="9578" y="12400"/>
                    </a:cubicBezTo>
                    <a:cubicBezTo>
                      <a:pt x="9578" y="12330"/>
                      <a:pt x="9525" y="12262"/>
                      <a:pt x="9425" y="12208"/>
                    </a:cubicBezTo>
                    <a:cubicBezTo>
                      <a:pt x="9281" y="12128"/>
                      <a:pt x="9276" y="12112"/>
                      <a:pt x="9290" y="11863"/>
                    </a:cubicBezTo>
                    <a:lnTo>
                      <a:pt x="9305" y="11599"/>
                    </a:lnTo>
                    <a:lnTo>
                      <a:pt x="9549" y="11592"/>
                    </a:lnTo>
                    <a:cubicBezTo>
                      <a:pt x="9838" y="11582"/>
                      <a:pt x="10128" y="11451"/>
                      <a:pt x="10128" y="11331"/>
                    </a:cubicBezTo>
                    <a:cubicBezTo>
                      <a:pt x="10128" y="11285"/>
                      <a:pt x="10160" y="11238"/>
                      <a:pt x="10201" y="11223"/>
                    </a:cubicBezTo>
                    <a:cubicBezTo>
                      <a:pt x="10242" y="11209"/>
                      <a:pt x="10277" y="11160"/>
                      <a:pt x="10277" y="11115"/>
                    </a:cubicBezTo>
                    <a:cubicBezTo>
                      <a:pt x="10277" y="11070"/>
                      <a:pt x="10309" y="11005"/>
                      <a:pt x="10350" y="10973"/>
                    </a:cubicBezTo>
                    <a:cubicBezTo>
                      <a:pt x="10398" y="10936"/>
                      <a:pt x="10427" y="10835"/>
                      <a:pt x="10427" y="10696"/>
                    </a:cubicBezTo>
                    <a:cubicBezTo>
                      <a:pt x="10427" y="10542"/>
                      <a:pt x="10402" y="10467"/>
                      <a:pt x="10350" y="10449"/>
                    </a:cubicBezTo>
                    <a:cubicBezTo>
                      <a:pt x="10309" y="10434"/>
                      <a:pt x="10277" y="10390"/>
                      <a:pt x="10277" y="10351"/>
                    </a:cubicBezTo>
                    <a:cubicBezTo>
                      <a:pt x="10277" y="10250"/>
                      <a:pt x="10106" y="10105"/>
                      <a:pt x="9968" y="10087"/>
                    </a:cubicBezTo>
                    <a:cubicBezTo>
                      <a:pt x="9904" y="10078"/>
                      <a:pt x="9861" y="10051"/>
                      <a:pt x="9873" y="10026"/>
                    </a:cubicBezTo>
                    <a:cubicBezTo>
                      <a:pt x="9885" y="10000"/>
                      <a:pt x="9830" y="9968"/>
                      <a:pt x="9749" y="9955"/>
                    </a:cubicBezTo>
                    <a:cubicBezTo>
                      <a:pt x="9606" y="9932"/>
                      <a:pt x="9604" y="9922"/>
                      <a:pt x="9589" y="9630"/>
                    </a:cubicBezTo>
                    <a:cubicBezTo>
                      <a:pt x="9579" y="9428"/>
                      <a:pt x="9550" y="9317"/>
                      <a:pt x="9502" y="9292"/>
                    </a:cubicBezTo>
                    <a:cubicBezTo>
                      <a:pt x="9462" y="9271"/>
                      <a:pt x="9429" y="9206"/>
                      <a:pt x="9429" y="9146"/>
                    </a:cubicBezTo>
                    <a:cubicBezTo>
                      <a:pt x="9429" y="9087"/>
                      <a:pt x="9394" y="9026"/>
                      <a:pt x="9352" y="9011"/>
                    </a:cubicBezTo>
                    <a:cubicBezTo>
                      <a:pt x="9311" y="8996"/>
                      <a:pt x="9277" y="8948"/>
                      <a:pt x="9276" y="8903"/>
                    </a:cubicBezTo>
                    <a:cubicBezTo>
                      <a:pt x="9273" y="8778"/>
                      <a:pt x="9157" y="8659"/>
                      <a:pt x="9036" y="8659"/>
                    </a:cubicBezTo>
                    <a:cubicBezTo>
                      <a:pt x="8976" y="8659"/>
                      <a:pt x="8913" y="8626"/>
                      <a:pt x="8897" y="8588"/>
                    </a:cubicBezTo>
                    <a:cubicBezTo>
                      <a:pt x="8878" y="8542"/>
                      <a:pt x="8829" y="8529"/>
                      <a:pt x="8751" y="8548"/>
                    </a:cubicBezTo>
                    <a:cubicBezTo>
                      <a:pt x="8681" y="8564"/>
                      <a:pt x="8574" y="8541"/>
                      <a:pt x="8482" y="8490"/>
                    </a:cubicBezTo>
                    <a:cubicBezTo>
                      <a:pt x="8350" y="8418"/>
                      <a:pt x="8315" y="8413"/>
                      <a:pt x="8223" y="8466"/>
                    </a:cubicBezTo>
                    <a:cubicBezTo>
                      <a:pt x="8055" y="8564"/>
                      <a:pt x="7821" y="8562"/>
                      <a:pt x="7794" y="8463"/>
                    </a:cubicBezTo>
                    <a:cubicBezTo>
                      <a:pt x="7781" y="8417"/>
                      <a:pt x="7753" y="8391"/>
                      <a:pt x="7728" y="8406"/>
                    </a:cubicBezTo>
                    <a:cubicBezTo>
                      <a:pt x="7704" y="8420"/>
                      <a:pt x="7668" y="8398"/>
                      <a:pt x="7652" y="8358"/>
                    </a:cubicBezTo>
                    <a:cubicBezTo>
                      <a:pt x="7606" y="8249"/>
                      <a:pt x="7045" y="8257"/>
                      <a:pt x="6956" y="8368"/>
                    </a:cubicBezTo>
                    <a:cubicBezTo>
                      <a:pt x="6896" y="8443"/>
                      <a:pt x="6880" y="8437"/>
                      <a:pt x="6741" y="8297"/>
                    </a:cubicBezTo>
                    <a:cubicBezTo>
                      <a:pt x="6659" y="8214"/>
                      <a:pt x="6543" y="8148"/>
                      <a:pt x="6486" y="8148"/>
                    </a:cubicBezTo>
                    <a:cubicBezTo>
                      <a:pt x="6429" y="8148"/>
                      <a:pt x="6371" y="8116"/>
                      <a:pt x="6355" y="8077"/>
                    </a:cubicBezTo>
                    <a:cubicBezTo>
                      <a:pt x="6337" y="8034"/>
                      <a:pt x="6261" y="8010"/>
                      <a:pt x="6155" y="8010"/>
                    </a:cubicBezTo>
                    <a:cubicBezTo>
                      <a:pt x="6059" y="8010"/>
                      <a:pt x="5972" y="7983"/>
                      <a:pt x="5958" y="7949"/>
                    </a:cubicBezTo>
                    <a:cubicBezTo>
                      <a:pt x="5943" y="7912"/>
                      <a:pt x="5834" y="7894"/>
                      <a:pt x="5718" y="7895"/>
                    </a:cubicBezTo>
                    <a:close/>
                    <a:moveTo>
                      <a:pt x="2072" y="8010"/>
                    </a:moveTo>
                    <a:cubicBezTo>
                      <a:pt x="1955" y="8010"/>
                      <a:pt x="1955" y="8009"/>
                      <a:pt x="1963" y="8565"/>
                    </a:cubicBezTo>
                    <a:cubicBezTo>
                      <a:pt x="1971" y="9104"/>
                      <a:pt x="1973" y="9119"/>
                      <a:pt x="2080" y="9119"/>
                    </a:cubicBezTo>
                    <a:cubicBezTo>
                      <a:pt x="2186" y="9119"/>
                      <a:pt x="2189" y="9106"/>
                      <a:pt x="2189" y="8565"/>
                    </a:cubicBezTo>
                    <a:cubicBezTo>
                      <a:pt x="2189" y="8011"/>
                      <a:pt x="2189" y="8010"/>
                      <a:pt x="2072" y="8010"/>
                    </a:cubicBezTo>
                    <a:close/>
                    <a:moveTo>
                      <a:pt x="17419" y="12701"/>
                    </a:moveTo>
                    <a:cubicBezTo>
                      <a:pt x="17362" y="12715"/>
                      <a:pt x="17289" y="12755"/>
                      <a:pt x="17230" y="12813"/>
                    </a:cubicBezTo>
                    <a:cubicBezTo>
                      <a:pt x="17157" y="12885"/>
                      <a:pt x="17081" y="12937"/>
                      <a:pt x="17059" y="12931"/>
                    </a:cubicBezTo>
                    <a:cubicBezTo>
                      <a:pt x="17036" y="12926"/>
                      <a:pt x="17025" y="12967"/>
                      <a:pt x="17037" y="13023"/>
                    </a:cubicBezTo>
                    <a:cubicBezTo>
                      <a:pt x="17052" y="13096"/>
                      <a:pt x="16998" y="13180"/>
                      <a:pt x="16836" y="13324"/>
                    </a:cubicBezTo>
                    <a:cubicBezTo>
                      <a:pt x="16714" y="13433"/>
                      <a:pt x="16611" y="13552"/>
                      <a:pt x="16611" y="13591"/>
                    </a:cubicBezTo>
                    <a:cubicBezTo>
                      <a:pt x="16611" y="13696"/>
                      <a:pt x="16891" y="13679"/>
                      <a:pt x="17011" y="13567"/>
                    </a:cubicBezTo>
                    <a:cubicBezTo>
                      <a:pt x="17066" y="13516"/>
                      <a:pt x="17110" y="13454"/>
                      <a:pt x="17110" y="13425"/>
                    </a:cubicBezTo>
                    <a:cubicBezTo>
                      <a:pt x="17110" y="13397"/>
                      <a:pt x="17200" y="13290"/>
                      <a:pt x="17310" y="13188"/>
                    </a:cubicBezTo>
                    <a:cubicBezTo>
                      <a:pt x="17431" y="13076"/>
                      <a:pt x="17510" y="12958"/>
                      <a:pt x="17510" y="12891"/>
                    </a:cubicBezTo>
                    <a:cubicBezTo>
                      <a:pt x="17510" y="12830"/>
                      <a:pt x="17512" y="12764"/>
                      <a:pt x="17514" y="12745"/>
                    </a:cubicBezTo>
                    <a:cubicBezTo>
                      <a:pt x="17517" y="12700"/>
                      <a:pt x="17476" y="12688"/>
                      <a:pt x="17419" y="12701"/>
                    </a:cubicBezTo>
                    <a:close/>
                    <a:moveTo>
                      <a:pt x="15955" y="14129"/>
                    </a:moveTo>
                    <a:cubicBezTo>
                      <a:pt x="15865" y="14128"/>
                      <a:pt x="15765" y="14144"/>
                      <a:pt x="15711" y="14183"/>
                    </a:cubicBezTo>
                    <a:cubicBezTo>
                      <a:pt x="15668" y="14214"/>
                      <a:pt x="15593" y="14299"/>
                      <a:pt x="15544" y="14369"/>
                    </a:cubicBezTo>
                    <a:cubicBezTo>
                      <a:pt x="15494" y="14439"/>
                      <a:pt x="15410" y="14494"/>
                      <a:pt x="15358" y="14494"/>
                    </a:cubicBezTo>
                    <a:cubicBezTo>
                      <a:pt x="15245" y="14494"/>
                      <a:pt x="15066" y="14654"/>
                      <a:pt x="15066" y="14751"/>
                    </a:cubicBezTo>
                    <a:cubicBezTo>
                      <a:pt x="15066" y="14846"/>
                      <a:pt x="15430" y="14846"/>
                      <a:pt x="15514" y="14751"/>
                    </a:cubicBezTo>
                    <a:cubicBezTo>
                      <a:pt x="15548" y="14713"/>
                      <a:pt x="15594" y="14691"/>
                      <a:pt x="15616" y="14704"/>
                    </a:cubicBezTo>
                    <a:cubicBezTo>
                      <a:pt x="15682" y="14741"/>
                      <a:pt x="16174" y="14262"/>
                      <a:pt x="16144" y="14190"/>
                    </a:cubicBezTo>
                    <a:cubicBezTo>
                      <a:pt x="16128" y="14150"/>
                      <a:pt x="16046" y="14130"/>
                      <a:pt x="15955" y="14129"/>
                    </a:cubicBezTo>
                    <a:close/>
                    <a:moveTo>
                      <a:pt x="14440" y="15012"/>
                    </a:moveTo>
                    <a:cubicBezTo>
                      <a:pt x="14349" y="15006"/>
                      <a:pt x="14254" y="15032"/>
                      <a:pt x="14218" y="15073"/>
                    </a:cubicBezTo>
                    <a:cubicBezTo>
                      <a:pt x="14183" y="15111"/>
                      <a:pt x="14117" y="15144"/>
                      <a:pt x="14069" y="15144"/>
                    </a:cubicBezTo>
                    <a:cubicBezTo>
                      <a:pt x="14020" y="15144"/>
                      <a:pt x="13964" y="15176"/>
                      <a:pt x="13948" y="15215"/>
                    </a:cubicBezTo>
                    <a:cubicBezTo>
                      <a:pt x="13933" y="15253"/>
                      <a:pt x="13866" y="15282"/>
                      <a:pt x="13799" y="15282"/>
                    </a:cubicBezTo>
                    <a:cubicBezTo>
                      <a:pt x="13733" y="15282"/>
                      <a:pt x="13666" y="15315"/>
                      <a:pt x="13650" y="15353"/>
                    </a:cubicBezTo>
                    <a:cubicBezTo>
                      <a:pt x="13634" y="15392"/>
                      <a:pt x="13578" y="15421"/>
                      <a:pt x="13522" y="15421"/>
                    </a:cubicBezTo>
                    <a:cubicBezTo>
                      <a:pt x="13454" y="15421"/>
                      <a:pt x="13420" y="15453"/>
                      <a:pt x="13420" y="15516"/>
                    </a:cubicBezTo>
                    <a:cubicBezTo>
                      <a:pt x="13420" y="15596"/>
                      <a:pt x="13454" y="15607"/>
                      <a:pt x="13664" y="15607"/>
                    </a:cubicBezTo>
                    <a:cubicBezTo>
                      <a:pt x="13835" y="15607"/>
                      <a:pt x="13917" y="15588"/>
                      <a:pt x="13937" y="15539"/>
                    </a:cubicBezTo>
                    <a:cubicBezTo>
                      <a:pt x="13953" y="15501"/>
                      <a:pt x="14009" y="15468"/>
                      <a:pt x="14061" y="15468"/>
                    </a:cubicBezTo>
                    <a:cubicBezTo>
                      <a:pt x="14114" y="15468"/>
                      <a:pt x="14181" y="15437"/>
                      <a:pt x="14214" y="15401"/>
                    </a:cubicBezTo>
                    <a:cubicBezTo>
                      <a:pt x="14247" y="15364"/>
                      <a:pt x="14302" y="15343"/>
                      <a:pt x="14334" y="15353"/>
                    </a:cubicBezTo>
                    <a:cubicBezTo>
                      <a:pt x="14423" y="15382"/>
                      <a:pt x="14597" y="15228"/>
                      <a:pt x="14597" y="15120"/>
                    </a:cubicBezTo>
                    <a:cubicBezTo>
                      <a:pt x="14596" y="15046"/>
                      <a:pt x="14562" y="15019"/>
                      <a:pt x="14440" y="15012"/>
                    </a:cubicBezTo>
                    <a:close/>
                    <a:moveTo>
                      <a:pt x="8143" y="15546"/>
                    </a:moveTo>
                    <a:cubicBezTo>
                      <a:pt x="7984" y="15523"/>
                      <a:pt x="7942" y="15569"/>
                      <a:pt x="7983" y="15722"/>
                    </a:cubicBezTo>
                    <a:cubicBezTo>
                      <a:pt x="7990" y="15748"/>
                      <a:pt x="7996" y="15792"/>
                      <a:pt x="7998" y="15820"/>
                    </a:cubicBezTo>
                    <a:cubicBezTo>
                      <a:pt x="7999" y="15848"/>
                      <a:pt x="8096" y="15873"/>
                      <a:pt x="8220" y="15874"/>
                    </a:cubicBezTo>
                    <a:cubicBezTo>
                      <a:pt x="8342" y="15876"/>
                      <a:pt x="8467" y="15901"/>
                      <a:pt x="8497" y="15928"/>
                    </a:cubicBezTo>
                    <a:cubicBezTo>
                      <a:pt x="8569" y="15996"/>
                      <a:pt x="8684" y="15990"/>
                      <a:pt x="8795" y="15911"/>
                    </a:cubicBezTo>
                    <a:cubicBezTo>
                      <a:pt x="8884" y="15849"/>
                      <a:pt x="8884" y="15845"/>
                      <a:pt x="8795" y="15763"/>
                    </a:cubicBezTo>
                    <a:cubicBezTo>
                      <a:pt x="8745" y="15716"/>
                      <a:pt x="8638" y="15671"/>
                      <a:pt x="8558" y="15665"/>
                    </a:cubicBezTo>
                    <a:cubicBezTo>
                      <a:pt x="8479" y="15658"/>
                      <a:pt x="8392" y="15633"/>
                      <a:pt x="8362" y="15610"/>
                    </a:cubicBezTo>
                    <a:cubicBezTo>
                      <a:pt x="8332" y="15587"/>
                      <a:pt x="8232" y="15559"/>
                      <a:pt x="8143" y="15546"/>
                    </a:cubicBezTo>
                    <a:close/>
                    <a:moveTo>
                      <a:pt x="12459" y="15654"/>
                    </a:moveTo>
                    <a:cubicBezTo>
                      <a:pt x="12335" y="15654"/>
                      <a:pt x="12276" y="15674"/>
                      <a:pt x="12284" y="15712"/>
                    </a:cubicBezTo>
                    <a:cubicBezTo>
                      <a:pt x="12293" y="15753"/>
                      <a:pt x="12191" y="15773"/>
                      <a:pt x="11927" y="15783"/>
                    </a:cubicBezTo>
                    <a:cubicBezTo>
                      <a:pt x="11653" y="15793"/>
                      <a:pt x="11542" y="15818"/>
                      <a:pt x="11497" y="15874"/>
                    </a:cubicBezTo>
                    <a:cubicBezTo>
                      <a:pt x="11397" y="16002"/>
                      <a:pt x="11445" y="16092"/>
                      <a:pt x="11629" y="16118"/>
                    </a:cubicBezTo>
                    <a:cubicBezTo>
                      <a:pt x="11740" y="16133"/>
                      <a:pt x="11816" y="16119"/>
                      <a:pt x="11851" y="16077"/>
                    </a:cubicBezTo>
                    <a:cubicBezTo>
                      <a:pt x="11886" y="16035"/>
                      <a:pt x="12025" y="16010"/>
                      <a:pt x="12262" y="16006"/>
                    </a:cubicBezTo>
                    <a:cubicBezTo>
                      <a:pt x="12684" y="15999"/>
                      <a:pt x="12826" y="15920"/>
                      <a:pt x="12714" y="15752"/>
                    </a:cubicBezTo>
                    <a:cubicBezTo>
                      <a:pt x="12665" y="15680"/>
                      <a:pt x="12596" y="15654"/>
                      <a:pt x="12459" y="15654"/>
                    </a:cubicBezTo>
                    <a:close/>
                    <a:moveTo>
                      <a:pt x="9746" y="15793"/>
                    </a:moveTo>
                    <a:cubicBezTo>
                      <a:pt x="9655" y="15793"/>
                      <a:pt x="9480" y="15959"/>
                      <a:pt x="9480" y="16043"/>
                    </a:cubicBezTo>
                    <a:cubicBezTo>
                      <a:pt x="9480" y="16097"/>
                      <a:pt x="9603" y="16112"/>
                      <a:pt x="10154" y="16111"/>
                    </a:cubicBezTo>
                    <a:cubicBezTo>
                      <a:pt x="10783" y="16110"/>
                      <a:pt x="10824" y="16102"/>
                      <a:pt x="10824" y="16020"/>
                    </a:cubicBezTo>
                    <a:cubicBezTo>
                      <a:pt x="10824" y="15939"/>
                      <a:pt x="10785" y="15932"/>
                      <a:pt x="10350" y="15932"/>
                    </a:cubicBezTo>
                    <a:cubicBezTo>
                      <a:pt x="9974" y="15932"/>
                      <a:pt x="9867" y="15919"/>
                      <a:pt x="9844" y="15864"/>
                    </a:cubicBezTo>
                    <a:cubicBezTo>
                      <a:pt x="9828" y="15826"/>
                      <a:pt x="9784" y="15793"/>
                      <a:pt x="9746" y="15793"/>
                    </a:cubicBezTo>
                    <a:close/>
                    <a:moveTo>
                      <a:pt x="11100" y="18110"/>
                    </a:moveTo>
                    <a:cubicBezTo>
                      <a:pt x="10945" y="18110"/>
                      <a:pt x="10929" y="18123"/>
                      <a:pt x="10904" y="18259"/>
                    </a:cubicBezTo>
                    <a:cubicBezTo>
                      <a:pt x="10889" y="18342"/>
                      <a:pt x="10870" y="18547"/>
                      <a:pt x="10864" y="18712"/>
                    </a:cubicBezTo>
                    <a:cubicBezTo>
                      <a:pt x="10854" y="18944"/>
                      <a:pt x="10834" y="19013"/>
                      <a:pt x="10776" y="19013"/>
                    </a:cubicBezTo>
                    <a:cubicBezTo>
                      <a:pt x="10731" y="19013"/>
                      <a:pt x="10695" y="18960"/>
                      <a:pt x="10685" y="18878"/>
                    </a:cubicBezTo>
                    <a:cubicBezTo>
                      <a:pt x="10676" y="18804"/>
                      <a:pt x="10632" y="18696"/>
                      <a:pt x="10591" y="18638"/>
                    </a:cubicBezTo>
                    <a:cubicBezTo>
                      <a:pt x="10549" y="18579"/>
                      <a:pt x="10531" y="18507"/>
                      <a:pt x="10551" y="18479"/>
                    </a:cubicBezTo>
                    <a:cubicBezTo>
                      <a:pt x="10570" y="18450"/>
                      <a:pt x="10540" y="18396"/>
                      <a:pt x="10485" y="18360"/>
                    </a:cubicBezTo>
                    <a:cubicBezTo>
                      <a:pt x="10425" y="18321"/>
                      <a:pt x="10394" y="18262"/>
                      <a:pt x="10408" y="18212"/>
                    </a:cubicBezTo>
                    <a:cubicBezTo>
                      <a:pt x="10428" y="18142"/>
                      <a:pt x="10400" y="18128"/>
                      <a:pt x="10241" y="18127"/>
                    </a:cubicBezTo>
                    <a:cubicBezTo>
                      <a:pt x="10032" y="18126"/>
                      <a:pt x="9930" y="18208"/>
                      <a:pt x="9928" y="18377"/>
                    </a:cubicBezTo>
                    <a:cubicBezTo>
                      <a:pt x="9927" y="18435"/>
                      <a:pt x="9892" y="18495"/>
                      <a:pt x="9851" y="18509"/>
                    </a:cubicBezTo>
                    <a:cubicBezTo>
                      <a:pt x="9805" y="18526"/>
                      <a:pt x="9778" y="18597"/>
                      <a:pt x="9778" y="18692"/>
                    </a:cubicBezTo>
                    <a:cubicBezTo>
                      <a:pt x="9778" y="18777"/>
                      <a:pt x="9748" y="18864"/>
                      <a:pt x="9709" y="18885"/>
                    </a:cubicBezTo>
                    <a:cubicBezTo>
                      <a:pt x="9671" y="18905"/>
                      <a:pt x="9631" y="18973"/>
                      <a:pt x="9622" y="19037"/>
                    </a:cubicBezTo>
                    <a:cubicBezTo>
                      <a:pt x="9612" y="19102"/>
                      <a:pt x="9569" y="19152"/>
                      <a:pt x="9527" y="19152"/>
                    </a:cubicBezTo>
                    <a:cubicBezTo>
                      <a:pt x="9466" y="19152"/>
                      <a:pt x="9451" y="19060"/>
                      <a:pt x="9440" y="18658"/>
                    </a:cubicBezTo>
                    <a:lnTo>
                      <a:pt x="9425" y="18168"/>
                    </a:lnTo>
                    <a:lnTo>
                      <a:pt x="9269" y="18144"/>
                    </a:lnTo>
                    <a:cubicBezTo>
                      <a:pt x="9090" y="18120"/>
                      <a:pt x="8930" y="18235"/>
                      <a:pt x="8930" y="18387"/>
                    </a:cubicBezTo>
                    <a:cubicBezTo>
                      <a:pt x="8930" y="18439"/>
                      <a:pt x="8895" y="18494"/>
                      <a:pt x="8853" y="18509"/>
                    </a:cubicBezTo>
                    <a:cubicBezTo>
                      <a:pt x="8807" y="18526"/>
                      <a:pt x="8789" y="18570"/>
                      <a:pt x="8806" y="18621"/>
                    </a:cubicBezTo>
                    <a:cubicBezTo>
                      <a:pt x="8846" y="18738"/>
                      <a:pt x="8765" y="18770"/>
                      <a:pt x="8609" y="18695"/>
                    </a:cubicBezTo>
                    <a:cubicBezTo>
                      <a:pt x="8449" y="18618"/>
                      <a:pt x="8335" y="18488"/>
                      <a:pt x="8333" y="18377"/>
                    </a:cubicBezTo>
                    <a:cubicBezTo>
                      <a:pt x="8330" y="18252"/>
                      <a:pt x="8170" y="18134"/>
                      <a:pt x="8005" y="18134"/>
                    </a:cubicBezTo>
                    <a:lnTo>
                      <a:pt x="7856" y="18134"/>
                    </a:lnTo>
                    <a:lnTo>
                      <a:pt x="7856" y="18817"/>
                    </a:lnTo>
                    <a:lnTo>
                      <a:pt x="7856" y="19500"/>
                    </a:lnTo>
                    <a:lnTo>
                      <a:pt x="8016" y="19500"/>
                    </a:lnTo>
                    <a:cubicBezTo>
                      <a:pt x="8173" y="19500"/>
                      <a:pt x="8176" y="19497"/>
                      <a:pt x="8191" y="19257"/>
                    </a:cubicBezTo>
                    <a:cubicBezTo>
                      <a:pt x="8202" y="19078"/>
                      <a:pt x="8227" y="19013"/>
                      <a:pt x="8282" y="19013"/>
                    </a:cubicBezTo>
                    <a:cubicBezTo>
                      <a:pt x="8323" y="19013"/>
                      <a:pt x="8363" y="19065"/>
                      <a:pt x="8373" y="19128"/>
                    </a:cubicBezTo>
                    <a:cubicBezTo>
                      <a:pt x="8392" y="19253"/>
                      <a:pt x="8510" y="19356"/>
                      <a:pt x="8635" y="19358"/>
                    </a:cubicBezTo>
                    <a:cubicBezTo>
                      <a:pt x="8733" y="19360"/>
                      <a:pt x="8862" y="19229"/>
                      <a:pt x="8886" y="19105"/>
                    </a:cubicBezTo>
                    <a:cubicBezTo>
                      <a:pt x="8896" y="19054"/>
                      <a:pt x="8940" y="19013"/>
                      <a:pt x="8981" y="19013"/>
                    </a:cubicBezTo>
                    <a:cubicBezTo>
                      <a:pt x="9035" y="19013"/>
                      <a:pt x="9057" y="19079"/>
                      <a:pt x="9068" y="19257"/>
                    </a:cubicBezTo>
                    <a:lnTo>
                      <a:pt x="9083" y="19500"/>
                    </a:lnTo>
                    <a:lnTo>
                      <a:pt x="9487" y="19500"/>
                    </a:lnTo>
                    <a:cubicBezTo>
                      <a:pt x="9833" y="19500"/>
                      <a:pt x="9885" y="19489"/>
                      <a:pt x="9859" y="19426"/>
                    </a:cubicBezTo>
                    <a:cubicBezTo>
                      <a:pt x="9840" y="19380"/>
                      <a:pt x="9882" y="19302"/>
                      <a:pt x="9975" y="19216"/>
                    </a:cubicBezTo>
                    <a:cubicBezTo>
                      <a:pt x="10091" y="19109"/>
                      <a:pt x="10162" y="19080"/>
                      <a:pt x="10288" y="19091"/>
                    </a:cubicBezTo>
                    <a:cubicBezTo>
                      <a:pt x="10415" y="19102"/>
                      <a:pt x="10454" y="19129"/>
                      <a:pt x="10467" y="19213"/>
                    </a:cubicBezTo>
                    <a:cubicBezTo>
                      <a:pt x="10497" y="19412"/>
                      <a:pt x="10647" y="19500"/>
                      <a:pt x="10962" y="19500"/>
                    </a:cubicBezTo>
                    <a:lnTo>
                      <a:pt x="11250" y="19500"/>
                    </a:lnTo>
                    <a:lnTo>
                      <a:pt x="11250" y="19186"/>
                    </a:lnTo>
                    <a:cubicBezTo>
                      <a:pt x="11250" y="18919"/>
                      <a:pt x="11263" y="18875"/>
                      <a:pt x="11337" y="18875"/>
                    </a:cubicBezTo>
                    <a:cubicBezTo>
                      <a:pt x="11385" y="18875"/>
                      <a:pt x="11417" y="18885"/>
                      <a:pt x="11410" y="18898"/>
                    </a:cubicBezTo>
                    <a:cubicBezTo>
                      <a:pt x="11403" y="18912"/>
                      <a:pt x="11505" y="19019"/>
                      <a:pt x="11636" y="19135"/>
                    </a:cubicBezTo>
                    <a:cubicBezTo>
                      <a:pt x="11766" y="19251"/>
                      <a:pt x="11873" y="19380"/>
                      <a:pt x="11873" y="19423"/>
                    </a:cubicBezTo>
                    <a:cubicBezTo>
                      <a:pt x="11873" y="19489"/>
                      <a:pt x="11934" y="19500"/>
                      <a:pt x="12277" y="19500"/>
                    </a:cubicBezTo>
                    <a:cubicBezTo>
                      <a:pt x="12657" y="19500"/>
                      <a:pt x="12675" y="19493"/>
                      <a:pt x="12645" y="19406"/>
                    </a:cubicBezTo>
                    <a:cubicBezTo>
                      <a:pt x="12624" y="19346"/>
                      <a:pt x="12641" y="19304"/>
                      <a:pt x="12688" y="19287"/>
                    </a:cubicBezTo>
                    <a:cubicBezTo>
                      <a:pt x="12729" y="19273"/>
                      <a:pt x="12772" y="19220"/>
                      <a:pt x="12787" y="19169"/>
                    </a:cubicBezTo>
                    <a:cubicBezTo>
                      <a:pt x="12808" y="19092"/>
                      <a:pt x="12846" y="19079"/>
                      <a:pt x="13027" y="19091"/>
                    </a:cubicBezTo>
                    <a:cubicBezTo>
                      <a:pt x="13210" y="19103"/>
                      <a:pt x="13246" y="19122"/>
                      <a:pt x="13260" y="19213"/>
                    </a:cubicBezTo>
                    <a:cubicBezTo>
                      <a:pt x="13295" y="19439"/>
                      <a:pt x="13664" y="19606"/>
                      <a:pt x="13737" y="19429"/>
                    </a:cubicBezTo>
                    <a:cubicBezTo>
                      <a:pt x="13754" y="19388"/>
                      <a:pt x="13829" y="19362"/>
                      <a:pt x="13919" y="19362"/>
                    </a:cubicBezTo>
                    <a:cubicBezTo>
                      <a:pt x="14009" y="19362"/>
                      <a:pt x="14084" y="19388"/>
                      <a:pt x="14101" y="19429"/>
                    </a:cubicBezTo>
                    <a:cubicBezTo>
                      <a:pt x="14122" y="19480"/>
                      <a:pt x="14207" y="19500"/>
                      <a:pt x="14407" y="19500"/>
                    </a:cubicBezTo>
                    <a:cubicBezTo>
                      <a:pt x="14791" y="19500"/>
                      <a:pt x="14866" y="19428"/>
                      <a:pt x="14866" y="19064"/>
                    </a:cubicBezTo>
                    <a:lnTo>
                      <a:pt x="14866" y="18780"/>
                    </a:lnTo>
                    <a:lnTo>
                      <a:pt x="14615" y="18780"/>
                    </a:lnTo>
                    <a:cubicBezTo>
                      <a:pt x="14388" y="18780"/>
                      <a:pt x="14367" y="18791"/>
                      <a:pt x="14367" y="18888"/>
                    </a:cubicBezTo>
                    <a:cubicBezTo>
                      <a:pt x="14367" y="18976"/>
                      <a:pt x="14392" y="18991"/>
                      <a:pt x="14506" y="18979"/>
                    </a:cubicBezTo>
                    <a:cubicBezTo>
                      <a:pt x="14614" y="18969"/>
                      <a:pt x="14640" y="18987"/>
                      <a:pt x="14640" y="19061"/>
                    </a:cubicBezTo>
                    <a:cubicBezTo>
                      <a:pt x="14640" y="19140"/>
                      <a:pt x="14602" y="19154"/>
                      <a:pt x="14378" y="19165"/>
                    </a:cubicBezTo>
                    <a:cubicBezTo>
                      <a:pt x="14078" y="19181"/>
                      <a:pt x="14078" y="19181"/>
                      <a:pt x="14047" y="18790"/>
                    </a:cubicBezTo>
                    <a:cubicBezTo>
                      <a:pt x="14028" y="18549"/>
                      <a:pt x="14037" y="18518"/>
                      <a:pt x="14134" y="18479"/>
                    </a:cubicBezTo>
                    <a:cubicBezTo>
                      <a:pt x="14194" y="18455"/>
                      <a:pt x="14281" y="18409"/>
                      <a:pt x="14331" y="18377"/>
                    </a:cubicBezTo>
                    <a:cubicBezTo>
                      <a:pt x="14406" y="18329"/>
                      <a:pt x="14433" y="18330"/>
                      <a:pt x="14487" y="18398"/>
                    </a:cubicBezTo>
                    <a:cubicBezTo>
                      <a:pt x="14553" y="18480"/>
                      <a:pt x="14813" y="18499"/>
                      <a:pt x="14870" y="18425"/>
                    </a:cubicBezTo>
                    <a:cubicBezTo>
                      <a:pt x="14886" y="18404"/>
                      <a:pt x="14888" y="18329"/>
                      <a:pt x="14877" y="18259"/>
                    </a:cubicBezTo>
                    <a:lnTo>
                      <a:pt x="14859" y="18130"/>
                    </a:lnTo>
                    <a:lnTo>
                      <a:pt x="14429" y="18130"/>
                    </a:lnTo>
                    <a:cubicBezTo>
                      <a:pt x="14013" y="18129"/>
                      <a:pt x="13999" y="18130"/>
                      <a:pt x="13843" y="18276"/>
                    </a:cubicBezTo>
                    <a:cubicBezTo>
                      <a:pt x="13695" y="18413"/>
                      <a:pt x="13679" y="18450"/>
                      <a:pt x="13679" y="18719"/>
                    </a:cubicBezTo>
                    <a:cubicBezTo>
                      <a:pt x="13679" y="18975"/>
                      <a:pt x="13669" y="19013"/>
                      <a:pt x="13588" y="19013"/>
                    </a:cubicBezTo>
                    <a:cubicBezTo>
                      <a:pt x="13518" y="19013"/>
                      <a:pt x="13491" y="18972"/>
                      <a:pt x="13479" y="18854"/>
                    </a:cubicBezTo>
                    <a:cubicBezTo>
                      <a:pt x="13470" y="18768"/>
                      <a:pt x="13430" y="18653"/>
                      <a:pt x="13391" y="18597"/>
                    </a:cubicBezTo>
                    <a:cubicBezTo>
                      <a:pt x="13352" y="18542"/>
                      <a:pt x="13329" y="18486"/>
                      <a:pt x="13344" y="18472"/>
                    </a:cubicBezTo>
                    <a:cubicBezTo>
                      <a:pt x="13358" y="18459"/>
                      <a:pt x="13338" y="18420"/>
                      <a:pt x="13297" y="18387"/>
                    </a:cubicBezTo>
                    <a:cubicBezTo>
                      <a:pt x="13255" y="18355"/>
                      <a:pt x="13220" y="18287"/>
                      <a:pt x="13220" y="18232"/>
                    </a:cubicBezTo>
                    <a:cubicBezTo>
                      <a:pt x="13220" y="18147"/>
                      <a:pt x="13191" y="18132"/>
                      <a:pt x="13009" y="18127"/>
                    </a:cubicBezTo>
                    <a:cubicBezTo>
                      <a:pt x="12776" y="18121"/>
                      <a:pt x="12722" y="18161"/>
                      <a:pt x="12721" y="18354"/>
                    </a:cubicBezTo>
                    <a:cubicBezTo>
                      <a:pt x="12721" y="18425"/>
                      <a:pt x="12686" y="18495"/>
                      <a:pt x="12645" y="18509"/>
                    </a:cubicBezTo>
                    <a:cubicBezTo>
                      <a:pt x="12599" y="18526"/>
                      <a:pt x="12572" y="18597"/>
                      <a:pt x="12572" y="18692"/>
                    </a:cubicBezTo>
                    <a:cubicBezTo>
                      <a:pt x="12572" y="18777"/>
                      <a:pt x="12541" y="18864"/>
                      <a:pt x="12503" y="18885"/>
                    </a:cubicBezTo>
                    <a:cubicBezTo>
                      <a:pt x="12464" y="18905"/>
                      <a:pt x="12425" y="18973"/>
                      <a:pt x="12415" y="19037"/>
                    </a:cubicBezTo>
                    <a:cubicBezTo>
                      <a:pt x="12405" y="19102"/>
                      <a:pt x="12362" y="19152"/>
                      <a:pt x="12320" y="19152"/>
                    </a:cubicBezTo>
                    <a:cubicBezTo>
                      <a:pt x="12259" y="19152"/>
                      <a:pt x="12245" y="19060"/>
                      <a:pt x="12233" y="18641"/>
                    </a:cubicBezTo>
                    <a:lnTo>
                      <a:pt x="12219" y="18127"/>
                    </a:lnTo>
                    <a:lnTo>
                      <a:pt x="12047" y="18127"/>
                    </a:lnTo>
                    <a:lnTo>
                      <a:pt x="11873" y="18127"/>
                    </a:lnTo>
                    <a:lnTo>
                      <a:pt x="11873" y="18371"/>
                    </a:lnTo>
                    <a:cubicBezTo>
                      <a:pt x="11873" y="18504"/>
                      <a:pt x="11850" y="18628"/>
                      <a:pt x="11822" y="18645"/>
                    </a:cubicBezTo>
                    <a:cubicBezTo>
                      <a:pt x="11766" y="18676"/>
                      <a:pt x="11240" y="18210"/>
                      <a:pt x="11261" y="18147"/>
                    </a:cubicBezTo>
                    <a:cubicBezTo>
                      <a:pt x="11268" y="18127"/>
                      <a:pt x="11195" y="18110"/>
                      <a:pt x="11100" y="18110"/>
                    </a:cubicBezTo>
                    <a:close/>
                    <a:moveTo>
                      <a:pt x="7233" y="18117"/>
                    </a:moveTo>
                    <a:cubicBezTo>
                      <a:pt x="7007" y="18112"/>
                      <a:pt x="6982" y="18121"/>
                      <a:pt x="6981" y="18215"/>
                    </a:cubicBezTo>
                    <a:cubicBezTo>
                      <a:pt x="6981" y="18307"/>
                      <a:pt x="6794" y="18526"/>
                      <a:pt x="6716" y="18526"/>
                    </a:cubicBezTo>
                    <a:cubicBezTo>
                      <a:pt x="6683" y="18526"/>
                      <a:pt x="6517" y="18197"/>
                      <a:pt x="6526" y="18151"/>
                    </a:cubicBezTo>
                    <a:cubicBezTo>
                      <a:pt x="6538" y="18090"/>
                      <a:pt x="6137" y="18133"/>
                      <a:pt x="6111" y="18195"/>
                    </a:cubicBezTo>
                    <a:cubicBezTo>
                      <a:pt x="6089" y="18248"/>
                      <a:pt x="6070" y="18251"/>
                      <a:pt x="6002" y="18198"/>
                    </a:cubicBezTo>
                    <a:cubicBezTo>
                      <a:pt x="5948" y="18157"/>
                      <a:pt x="5779" y="18132"/>
                      <a:pt x="5496" y="18130"/>
                    </a:cubicBezTo>
                    <a:cubicBezTo>
                      <a:pt x="5032" y="18128"/>
                      <a:pt x="4913" y="18179"/>
                      <a:pt x="4880" y="18394"/>
                    </a:cubicBezTo>
                    <a:cubicBezTo>
                      <a:pt x="4871" y="18454"/>
                      <a:pt x="4830" y="18502"/>
                      <a:pt x="4789" y="18502"/>
                    </a:cubicBezTo>
                    <a:cubicBezTo>
                      <a:pt x="4748" y="18502"/>
                      <a:pt x="4707" y="18454"/>
                      <a:pt x="4698" y="18394"/>
                    </a:cubicBezTo>
                    <a:cubicBezTo>
                      <a:pt x="4660" y="18146"/>
                      <a:pt x="4596" y="18134"/>
                      <a:pt x="3529" y="18134"/>
                    </a:cubicBezTo>
                    <a:cubicBezTo>
                      <a:pt x="2987" y="18134"/>
                      <a:pt x="2543" y="18149"/>
                      <a:pt x="2542" y="18168"/>
                    </a:cubicBezTo>
                    <a:cubicBezTo>
                      <a:pt x="2540" y="18213"/>
                      <a:pt x="2540" y="19446"/>
                      <a:pt x="2542" y="19477"/>
                    </a:cubicBezTo>
                    <a:cubicBezTo>
                      <a:pt x="2543" y="19489"/>
                      <a:pt x="2867" y="19500"/>
                      <a:pt x="3263" y="19500"/>
                    </a:cubicBezTo>
                    <a:lnTo>
                      <a:pt x="3984" y="19500"/>
                    </a:lnTo>
                    <a:lnTo>
                      <a:pt x="4002" y="19257"/>
                    </a:lnTo>
                    <a:cubicBezTo>
                      <a:pt x="4013" y="19079"/>
                      <a:pt x="4036" y="19013"/>
                      <a:pt x="4090" y="19013"/>
                    </a:cubicBezTo>
                    <a:cubicBezTo>
                      <a:pt x="4131" y="19013"/>
                      <a:pt x="4171" y="19052"/>
                      <a:pt x="4181" y="19098"/>
                    </a:cubicBezTo>
                    <a:cubicBezTo>
                      <a:pt x="4190" y="19144"/>
                      <a:pt x="4276" y="19253"/>
                      <a:pt x="4370" y="19341"/>
                    </a:cubicBezTo>
                    <a:cubicBezTo>
                      <a:pt x="4578" y="19534"/>
                      <a:pt x="4821" y="19563"/>
                      <a:pt x="4847" y="19399"/>
                    </a:cubicBezTo>
                    <a:cubicBezTo>
                      <a:pt x="4870" y="19255"/>
                      <a:pt x="4950" y="19248"/>
                      <a:pt x="5102" y="19379"/>
                    </a:cubicBezTo>
                    <a:cubicBezTo>
                      <a:pt x="5215" y="19476"/>
                      <a:pt x="5285" y="19494"/>
                      <a:pt x="5565" y="19494"/>
                    </a:cubicBezTo>
                    <a:cubicBezTo>
                      <a:pt x="5992" y="19494"/>
                      <a:pt x="6060" y="19433"/>
                      <a:pt x="6064" y="19057"/>
                    </a:cubicBezTo>
                    <a:lnTo>
                      <a:pt x="6067" y="18780"/>
                    </a:lnTo>
                    <a:lnTo>
                      <a:pt x="5827" y="18780"/>
                    </a:lnTo>
                    <a:cubicBezTo>
                      <a:pt x="5625" y="18780"/>
                      <a:pt x="5587" y="18794"/>
                      <a:pt x="5587" y="18868"/>
                    </a:cubicBezTo>
                    <a:cubicBezTo>
                      <a:pt x="5587" y="18916"/>
                      <a:pt x="5625" y="18982"/>
                      <a:pt x="5670" y="19013"/>
                    </a:cubicBezTo>
                    <a:cubicBezTo>
                      <a:pt x="5794" y="19097"/>
                      <a:pt x="5708" y="19176"/>
                      <a:pt x="5492" y="19176"/>
                    </a:cubicBezTo>
                    <a:cubicBezTo>
                      <a:pt x="5339" y="19176"/>
                      <a:pt x="5282" y="19149"/>
                      <a:pt x="5208" y="19047"/>
                    </a:cubicBezTo>
                    <a:cubicBezTo>
                      <a:pt x="5053" y="18834"/>
                      <a:pt x="5073" y="18716"/>
                      <a:pt x="5295" y="18509"/>
                    </a:cubicBezTo>
                    <a:cubicBezTo>
                      <a:pt x="5464" y="18353"/>
                      <a:pt x="5511" y="18330"/>
                      <a:pt x="5587" y="18374"/>
                    </a:cubicBezTo>
                    <a:cubicBezTo>
                      <a:pt x="5636" y="18403"/>
                      <a:pt x="5759" y="18441"/>
                      <a:pt x="5860" y="18459"/>
                    </a:cubicBezTo>
                    <a:cubicBezTo>
                      <a:pt x="6004" y="18484"/>
                      <a:pt x="6056" y="18473"/>
                      <a:pt x="6107" y="18408"/>
                    </a:cubicBezTo>
                    <a:cubicBezTo>
                      <a:pt x="6188" y="18305"/>
                      <a:pt x="6286" y="18359"/>
                      <a:pt x="6286" y="18502"/>
                    </a:cubicBezTo>
                    <a:cubicBezTo>
                      <a:pt x="6286" y="18562"/>
                      <a:pt x="6318" y="18620"/>
                      <a:pt x="6359" y="18634"/>
                    </a:cubicBezTo>
                    <a:cubicBezTo>
                      <a:pt x="6400" y="18649"/>
                      <a:pt x="6435" y="18704"/>
                      <a:pt x="6435" y="18753"/>
                    </a:cubicBezTo>
                    <a:cubicBezTo>
                      <a:pt x="6435" y="18802"/>
                      <a:pt x="6471" y="18853"/>
                      <a:pt x="6512" y="18868"/>
                    </a:cubicBezTo>
                    <a:cubicBezTo>
                      <a:pt x="6568" y="18888"/>
                      <a:pt x="6585" y="18970"/>
                      <a:pt x="6585" y="19196"/>
                    </a:cubicBezTo>
                    <a:lnTo>
                      <a:pt x="6585" y="19500"/>
                    </a:lnTo>
                    <a:lnTo>
                      <a:pt x="6759" y="19500"/>
                    </a:lnTo>
                    <a:lnTo>
                      <a:pt x="6934" y="19500"/>
                    </a:lnTo>
                    <a:lnTo>
                      <a:pt x="6934" y="19196"/>
                    </a:lnTo>
                    <a:cubicBezTo>
                      <a:pt x="6934" y="18970"/>
                      <a:pt x="6955" y="18888"/>
                      <a:pt x="7011" y="18868"/>
                    </a:cubicBezTo>
                    <a:cubicBezTo>
                      <a:pt x="7052" y="18853"/>
                      <a:pt x="7083" y="18794"/>
                      <a:pt x="7083" y="18736"/>
                    </a:cubicBezTo>
                    <a:cubicBezTo>
                      <a:pt x="7083" y="18674"/>
                      <a:pt x="7135" y="18597"/>
                      <a:pt x="7207" y="18553"/>
                    </a:cubicBezTo>
                    <a:cubicBezTo>
                      <a:pt x="7285" y="18506"/>
                      <a:pt x="7335" y="18433"/>
                      <a:pt x="7335" y="18360"/>
                    </a:cubicBezTo>
                    <a:cubicBezTo>
                      <a:pt x="7335" y="18297"/>
                      <a:pt x="7366" y="18233"/>
                      <a:pt x="7408" y="18218"/>
                    </a:cubicBezTo>
                    <a:cubicBezTo>
                      <a:pt x="7555" y="18166"/>
                      <a:pt x="7478" y="18122"/>
                      <a:pt x="7233" y="18117"/>
                    </a:cubicBezTo>
                    <a:close/>
                    <a:moveTo>
                      <a:pt x="2222" y="18120"/>
                    </a:moveTo>
                    <a:cubicBezTo>
                      <a:pt x="2100" y="18120"/>
                      <a:pt x="2094" y="18132"/>
                      <a:pt x="2094" y="18415"/>
                    </a:cubicBezTo>
                    <a:cubicBezTo>
                      <a:pt x="2094" y="18576"/>
                      <a:pt x="2073" y="18721"/>
                      <a:pt x="2047" y="18736"/>
                    </a:cubicBezTo>
                    <a:cubicBezTo>
                      <a:pt x="1969" y="18781"/>
                      <a:pt x="1744" y="18617"/>
                      <a:pt x="1744" y="18516"/>
                    </a:cubicBezTo>
                    <a:cubicBezTo>
                      <a:pt x="1744" y="18465"/>
                      <a:pt x="1685" y="18359"/>
                      <a:pt x="1610" y="18279"/>
                    </a:cubicBezTo>
                    <a:lnTo>
                      <a:pt x="1471" y="18134"/>
                    </a:lnTo>
                    <a:lnTo>
                      <a:pt x="736" y="18134"/>
                    </a:lnTo>
                    <a:lnTo>
                      <a:pt x="0" y="18134"/>
                    </a:lnTo>
                    <a:lnTo>
                      <a:pt x="0" y="18817"/>
                    </a:lnTo>
                    <a:lnTo>
                      <a:pt x="0" y="19500"/>
                    </a:lnTo>
                    <a:lnTo>
                      <a:pt x="743" y="19500"/>
                    </a:lnTo>
                    <a:lnTo>
                      <a:pt x="1486" y="19500"/>
                    </a:lnTo>
                    <a:lnTo>
                      <a:pt x="1460" y="19199"/>
                    </a:lnTo>
                    <a:cubicBezTo>
                      <a:pt x="1439" y="18948"/>
                      <a:pt x="1446" y="18896"/>
                      <a:pt x="1515" y="18871"/>
                    </a:cubicBezTo>
                    <a:cubicBezTo>
                      <a:pt x="1612" y="18837"/>
                      <a:pt x="1874" y="19051"/>
                      <a:pt x="1825" y="19125"/>
                    </a:cubicBezTo>
                    <a:cubicBezTo>
                      <a:pt x="1779" y="19193"/>
                      <a:pt x="2130" y="19508"/>
                      <a:pt x="2232" y="19490"/>
                    </a:cubicBezTo>
                    <a:cubicBezTo>
                      <a:pt x="2308" y="19477"/>
                      <a:pt x="2322" y="19394"/>
                      <a:pt x="2334" y="18797"/>
                    </a:cubicBezTo>
                    <a:lnTo>
                      <a:pt x="2349" y="18120"/>
                    </a:lnTo>
                    <a:lnTo>
                      <a:pt x="2222" y="18120"/>
                    </a:lnTo>
                    <a:close/>
                    <a:moveTo>
                      <a:pt x="16214" y="18124"/>
                    </a:moveTo>
                    <a:lnTo>
                      <a:pt x="16214" y="18810"/>
                    </a:lnTo>
                    <a:cubicBezTo>
                      <a:pt x="16214" y="19468"/>
                      <a:pt x="16217" y="19500"/>
                      <a:pt x="16312" y="19500"/>
                    </a:cubicBezTo>
                    <a:cubicBezTo>
                      <a:pt x="16401" y="19500"/>
                      <a:pt x="16414" y="19470"/>
                      <a:pt x="16414" y="19203"/>
                    </a:cubicBezTo>
                    <a:cubicBezTo>
                      <a:pt x="16414" y="19039"/>
                      <a:pt x="16437" y="18891"/>
                      <a:pt x="16465" y="18875"/>
                    </a:cubicBezTo>
                    <a:cubicBezTo>
                      <a:pt x="16538" y="18833"/>
                      <a:pt x="16759" y="19041"/>
                      <a:pt x="16760" y="19152"/>
                    </a:cubicBezTo>
                    <a:cubicBezTo>
                      <a:pt x="16760" y="19203"/>
                      <a:pt x="16811" y="19274"/>
                      <a:pt x="16869" y="19308"/>
                    </a:cubicBezTo>
                    <a:cubicBezTo>
                      <a:pt x="16964" y="19363"/>
                      <a:pt x="16987" y="19354"/>
                      <a:pt x="17113" y="19226"/>
                    </a:cubicBezTo>
                    <a:cubicBezTo>
                      <a:pt x="17190" y="19148"/>
                      <a:pt x="17261" y="19037"/>
                      <a:pt x="17270" y="18979"/>
                    </a:cubicBezTo>
                    <a:cubicBezTo>
                      <a:pt x="17279" y="18922"/>
                      <a:pt x="17320" y="18875"/>
                      <a:pt x="17361" y="18875"/>
                    </a:cubicBezTo>
                    <a:cubicBezTo>
                      <a:pt x="17419" y="18875"/>
                      <a:pt x="17437" y="18945"/>
                      <a:pt x="17448" y="19186"/>
                    </a:cubicBezTo>
                    <a:lnTo>
                      <a:pt x="17463" y="19500"/>
                    </a:lnTo>
                    <a:lnTo>
                      <a:pt x="18410" y="19500"/>
                    </a:lnTo>
                    <a:lnTo>
                      <a:pt x="19357" y="19500"/>
                    </a:lnTo>
                    <a:lnTo>
                      <a:pt x="19357" y="19203"/>
                    </a:lnTo>
                    <a:cubicBezTo>
                      <a:pt x="19357" y="19039"/>
                      <a:pt x="19379" y="18888"/>
                      <a:pt x="19408" y="18871"/>
                    </a:cubicBezTo>
                    <a:cubicBezTo>
                      <a:pt x="19473" y="18834"/>
                      <a:pt x="19835" y="19173"/>
                      <a:pt x="19815" y="19253"/>
                    </a:cubicBezTo>
                    <a:cubicBezTo>
                      <a:pt x="19792" y="19351"/>
                      <a:pt x="19993" y="19500"/>
                      <a:pt x="20151" y="19500"/>
                    </a:cubicBezTo>
                    <a:lnTo>
                      <a:pt x="20300" y="19500"/>
                    </a:lnTo>
                    <a:lnTo>
                      <a:pt x="20314" y="18932"/>
                    </a:lnTo>
                    <a:lnTo>
                      <a:pt x="20329" y="18364"/>
                    </a:lnTo>
                    <a:lnTo>
                      <a:pt x="20551" y="18364"/>
                    </a:lnTo>
                    <a:lnTo>
                      <a:pt x="20777" y="18364"/>
                    </a:lnTo>
                    <a:lnTo>
                      <a:pt x="20792" y="18932"/>
                    </a:lnTo>
                    <a:lnTo>
                      <a:pt x="20806" y="19500"/>
                    </a:lnTo>
                    <a:lnTo>
                      <a:pt x="20977" y="19500"/>
                    </a:lnTo>
                    <a:lnTo>
                      <a:pt x="21148" y="19500"/>
                    </a:lnTo>
                    <a:lnTo>
                      <a:pt x="21163" y="18932"/>
                    </a:lnTo>
                    <a:lnTo>
                      <a:pt x="21178" y="18364"/>
                    </a:lnTo>
                    <a:lnTo>
                      <a:pt x="21389" y="18350"/>
                    </a:lnTo>
                    <a:cubicBezTo>
                      <a:pt x="21569" y="18338"/>
                      <a:pt x="21600" y="18322"/>
                      <a:pt x="21600" y="18235"/>
                    </a:cubicBezTo>
                    <a:cubicBezTo>
                      <a:pt x="21600" y="18135"/>
                      <a:pt x="21593" y="18134"/>
                      <a:pt x="20792" y="18134"/>
                    </a:cubicBezTo>
                    <a:lnTo>
                      <a:pt x="19979" y="18134"/>
                    </a:lnTo>
                    <a:lnTo>
                      <a:pt x="19954" y="18435"/>
                    </a:lnTo>
                    <a:cubicBezTo>
                      <a:pt x="19935" y="18660"/>
                      <a:pt x="19911" y="18736"/>
                      <a:pt x="19856" y="18736"/>
                    </a:cubicBezTo>
                    <a:cubicBezTo>
                      <a:pt x="19815" y="18736"/>
                      <a:pt x="19774" y="18698"/>
                      <a:pt x="19764" y="18651"/>
                    </a:cubicBezTo>
                    <a:cubicBezTo>
                      <a:pt x="19755" y="18604"/>
                      <a:pt x="19708" y="18527"/>
                      <a:pt x="19663" y="18482"/>
                    </a:cubicBezTo>
                    <a:cubicBezTo>
                      <a:pt x="19617" y="18437"/>
                      <a:pt x="19524" y="18340"/>
                      <a:pt x="19455" y="18266"/>
                    </a:cubicBezTo>
                    <a:lnTo>
                      <a:pt x="19331" y="18134"/>
                    </a:lnTo>
                    <a:lnTo>
                      <a:pt x="18322" y="18130"/>
                    </a:lnTo>
                    <a:lnTo>
                      <a:pt x="17310" y="18127"/>
                    </a:lnTo>
                    <a:lnTo>
                      <a:pt x="17310" y="18235"/>
                    </a:lnTo>
                    <a:cubicBezTo>
                      <a:pt x="17310" y="18295"/>
                      <a:pt x="17278" y="18356"/>
                      <a:pt x="17237" y="18371"/>
                    </a:cubicBezTo>
                    <a:cubicBezTo>
                      <a:pt x="17196" y="18385"/>
                      <a:pt x="17161" y="18430"/>
                      <a:pt x="17161" y="18472"/>
                    </a:cubicBezTo>
                    <a:cubicBezTo>
                      <a:pt x="17159" y="18584"/>
                      <a:pt x="16983" y="18777"/>
                      <a:pt x="16917" y="18739"/>
                    </a:cubicBezTo>
                    <a:cubicBezTo>
                      <a:pt x="16885" y="18721"/>
                      <a:pt x="16862" y="18678"/>
                      <a:pt x="16862" y="18641"/>
                    </a:cubicBezTo>
                    <a:cubicBezTo>
                      <a:pt x="16862" y="18604"/>
                      <a:pt x="16816" y="18531"/>
                      <a:pt x="16760" y="18479"/>
                    </a:cubicBezTo>
                    <a:cubicBezTo>
                      <a:pt x="16704" y="18427"/>
                      <a:pt x="16671" y="18364"/>
                      <a:pt x="16687" y="18340"/>
                    </a:cubicBezTo>
                    <a:cubicBezTo>
                      <a:pt x="16737" y="18265"/>
                      <a:pt x="16542" y="18132"/>
                      <a:pt x="16374" y="18127"/>
                    </a:cubicBezTo>
                    <a:lnTo>
                      <a:pt x="16214" y="18124"/>
                    </a:lnTo>
                    <a:close/>
                    <a:moveTo>
                      <a:pt x="15092" y="18134"/>
                    </a:moveTo>
                    <a:lnTo>
                      <a:pt x="15092" y="18817"/>
                    </a:lnTo>
                    <a:lnTo>
                      <a:pt x="15092" y="19500"/>
                    </a:lnTo>
                    <a:lnTo>
                      <a:pt x="15544" y="19500"/>
                    </a:lnTo>
                    <a:lnTo>
                      <a:pt x="15995" y="19500"/>
                    </a:lnTo>
                    <a:lnTo>
                      <a:pt x="15995" y="19338"/>
                    </a:lnTo>
                    <a:cubicBezTo>
                      <a:pt x="15995" y="19178"/>
                      <a:pt x="15991" y="19179"/>
                      <a:pt x="15740" y="19165"/>
                    </a:cubicBezTo>
                    <a:cubicBezTo>
                      <a:pt x="15556" y="19155"/>
                      <a:pt x="15489" y="19135"/>
                      <a:pt x="15489" y="19084"/>
                    </a:cubicBezTo>
                    <a:cubicBezTo>
                      <a:pt x="15489" y="19037"/>
                      <a:pt x="15552" y="19009"/>
                      <a:pt x="15678" y="19000"/>
                    </a:cubicBezTo>
                    <a:cubicBezTo>
                      <a:pt x="15855" y="18986"/>
                      <a:pt x="15864" y="18975"/>
                      <a:pt x="15864" y="18827"/>
                    </a:cubicBezTo>
                    <a:cubicBezTo>
                      <a:pt x="15864" y="18680"/>
                      <a:pt x="15855" y="18672"/>
                      <a:pt x="15678" y="18658"/>
                    </a:cubicBezTo>
                    <a:cubicBezTo>
                      <a:pt x="15507" y="18645"/>
                      <a:pt x="15489" y="18630"/>
                      <a:pt x="15489" y="18502"/>
                    </a:cubicBezTo>
                    <a:cubicBezTo>
                      <a:pt x="15489" y="18367"/>
                      <a:pt x="15497" y="18364"/>
                      <a:pt x="15751" y="18350"/>
                    </a:cubicBezTo>
                    <a:cubicBezTo>
                      <a:pt x="15972" y="18338"/>
                      <a:pt x="16013" y="18322"/>
                      <a:pt x="16013" y="18245"/>
                    </a:cubicBezTo>
                    <a:cubicBezTo>
                      <a:pt x="16013" y="18196"/>
                      <a:pt x="15998" y="18155"/>
                      <a:pt x="15977" y="18154"/>
                    </a:cubicBezTo>
                    <a:cubicBezTo>
                      <a:pt x="15956" y="18153"/>
                      <a:pt x="15748" y="18150"/>
                      <a:pt x="15514" y="18144"/>
                    </a:cubicBezTo>
                    <a:lnTo>
                      <a:pt x="15092" y="18134"/>
                    </a:lnTo>
                    <a:close/>
                    <a:moveTo>
                      <a:pt x="14455" y="20194"/>
                    </a:moveTo>
                    <a:cubicBezTo>
                      <a:pt x="14067" y="20194"/>
                      <a:pt x="13967" y="20283"/>
                      <a:pt x="13967" y="20634"/>
                    </a:cubicBezTo>
                    <a:cubicBezTo>
                      <a:pt x="13967" y="20933"/>
                      <a:pt x="14070" y="21060"/>
                      <a:pt x="14327" y="21083"/>
                    </a:cubicBezTo>
                    <a:cubicBezTo>
                      <a:pt x="14434" y="21093"/>
                      <a:pt x="14491" y="21123"/>
                      <a:pt x="14491" y="21168"/>
                    </a:cubicBezTo>
                    <a:cubicBezTo>
                      <a:pt x="14491" y="21223"/>
                      <a:pt x="14419" y="21236"/>
                      <a:pt x="14141" y="21236"/>
                    </a:cubicBezTo>
                    <a:lnTo>
                      <a:pt x="13792" y="21236"/>
                    </a:lnTo>
                    <a:lnTo>
                      <a:pt x="13781" y="20718"/>
                    </a:lnTo>
                    <a:lnTo>
                      <a:pt x="13766" y="20201"/>
                    </a:lnTo>
                    <a:lnTo>
                      <a:pt x="13610" y="20204"/>
                    </a:lnTo>
                    <a:cubicBezTo>
                      <a:pt x="13432" y="20209"/>
                      <a:pt x="13271" y="20337"/>
                      <a:pt x="13271" y="20471"/>
                    </a:cubicBezTo>
                    <a:cubicBezTo>
                      <a:pt x="13271" y="20521"/>
                      <a:pt x="13240" y="20576"/>
                      <a:pt x="13202" y="20596"/>
                    </a:cubicBezTo>
                    <a:cubicBezTo>
                      <a:pt x="13164" y="20617"/>
                      <a:pt x="13125" y="20677"/>
                      <a:pt x="13114" y="20728"/>
                    </a:cubicBezTo>
                    <a:cubicBezTo>
                      <a:pt x="13089" y="20855"/>
                      <a:pt x="12833" y="20884"/>
                      <a:pt x="12790" y="20765"/>
                    </a:cubicBezTo>
                    <a:cubicBezTo>
                      <a:pt x="12774" y="20719"/>
                      <a:pt x="12704" y="20578"/>
                      <a:pt x="12637" y="20451"/>
                    </a:cubicBezTo>
                    <a:lnTo>
                      <a:pt x="12517" y="20217"/>
                    </a:lnTo>
                    <a:lnTo>
                      <a:pt x="10809" y="20217"/>
                    </a:lnTo>
                    <a:cubicBezTo>
                      <a:pt x="9334" y="20216"/>
                      <a:pt x="9097" y="20224"/>
                      <a:pt x="9043" y="20285"/>
                    </a:cubicBezTo>
                    <a:cubicBezTo>
                      <a:pt x="8987" y="20349"/>
                      <a:pt x="8973" y="20347"/>
                      <a:pt x="8915" y="20278"/>
                    </a:cubicBezTo>
                    <a:cubicBezTo>
                      <a:pt x="8784" y="20122"/>
                      <a:pt x="8417" y="20239"/>
                      <a:pt x="8373" y="20451"/>
                    </a:cubicBezTo>
                    <a:cubicBezTo>
                      <a:pt x="8330" y="20652"/>
                      <a:pt x="8030" y="20654"/>
                      <a:pt x="8030" y="20454"/>
                    </a:cubicBezTo>
                    <a:cubicBezTo>
                      <a:pt x="8030" y="20392"/>
                      <a:pt x="7997" y="20331"/>
                      <a:pt x="7954" y="20316"/>
                    </a:cubicBezTo>
                    <a:cubicBezTo>
                      <a:pt x="7911" y="20300"/>
                      <a:pt x="7889" y="20269"/>
                      <a:pt x="7903" y="20248"/>
                    </a:cubicBezTo>
                    <a:cubicBezTo>
                      <a:pt x="7917" y="20227"/>
                      <a:pt x="7691" y="20210"/>
                      <a:pt x="7400" y="20207"/>
                    </a:cubicBezTo>
                    <a:cubicBezTo>
                      <a:pt x="6873" y="20203"/>
                      <a:pt x="6873" y="20201"/>
                      <a:pt x="6734" y="20343"/>
                    </a:cubicBezTo>
                    <a:cubicBezTo>
                      <a:pt x="6657" y="20420"/>
                      <a:pt x="6583" y="20523"/>
                      <a:pt x="6570" y="20569"/>
                    </a:cubicBezTo>
                    <a:cubicBezTo>
                      <a:pt x="6525" y="20728"/>
                      <a:pt x="6789" y="21066"/>
                      <a:pt x="6938" y="21039"/>
                    </a:cubicBezTo>
                    <a:cubicBezTo>
                      <a:pt x="6981" y="21032"/>
                      <a:pt x="7082" y="21049"/>
                      <a:pt x="7160" y="21077"/>
                    </a:cubicBezTo>
                    <a:lnTo>
                      <a:pt x="7302" y="21124"/>
                    </a:lnTo>
                    <a:lnTo>
                      <a:pt x="7164" y="21249"/>
                    </a:lnTo>
                    <a:cubicBezTo>
                      <a:pt x="7045" y="21358"/>
                      <a:pt x="7022" y="21367"/>
                      <a:pt x="6971" y="21307"/>
                    </a:cubicBezTo>
                    <a:cubicBezTo>
                      <a:pt x="6938" y="21268"/>
                      <a:pt x="6842" y="21236"/>
                      <a:pt x="6759" y="21236"/>
                    </a:cubicBezTo>
                    <a:cubicBezTo>
                      <a:pt x="6576" y="21236"/>
                      <a:pt x="6519" y="21339"/>
                      <a:pt x="6628" y="21476"/>
                    </a:cubicBezTo>
                    <a:cubicBezTo>
                      <a:pt x="6698" y="21563"/>
                      <a:pt x="6754" y="21576"/>
                      <a:pt x="7043" y="21570"/>
                    </a:cubicBezTo>
                    <a:cubicBezTo>
                      <a:pt x="7227" y="21567"/>
                      <a:pt x="7373" y="21550"/>
                      <a:pt x="7368" y="21533"/>
                    </a:cubicBezTo>
                    <a:cubicBezTo>
                      <a:pt x="7363" y="21516"/>
                      <a:pt x="7415" y="21455"/>
                      <a:pt x="7484" y="21395"/>
                    </a:cubicBezTo>
                    <a:cubicBezTo>
                      <a:pt x="7677" y="21225"/>
                      <a:pt x="7669" y="21066"/>
                      <a:pt x="7462" y="20874"/>
                    </a:cubicBezTo>
                    <a:cubicBezTo>
                      <a:pt x="7347" y="20767"/>
                      <a:pt x="7231" y="20704"/>
                      <a:pt x="7124" y="20694"/>
                    </a:cubicBezTo>
                    <a:cubicBezTo>
                      <a:pt x="7018" y="20685"/>
                      <a:pt x="6960" y="20658"/>
                      <a:pt x="6960" y="20613"/>
                    </a:cubicBezTo>
                    <a:cubicBezTo>
                      <a:pt x="6960" y="20562"/>
                      <a:pt x="7019" y="20542"/>
                      <a:pt x="7193" y="20539"/>
                    </a:cubicBezTo>
                    <a:cubicBezTo>
                      <a:pt x="7322" y="20537"/>
                      <a:pt x="7461" y="20506"/>
                      <a:pt x="7502" y="20475"/>
                    </a:cubicBezTo>
                    <a:cubicBezTo>
                      <a:pt x="7591" y="20406"/>
                      <a:pt x="7681" y="20446"/>
                      <a:pt x="7684" y="20556"/>
                    </a:cubicBezTo>
                    <a:cubicBezTo>
                      <a:pt x="7686" y="20599"/>
                      <a:pt x="7753" y="20686"/>
                      <a:pt x="7834" y="20749"/>
                    </a:cubicBezTo>
                    <a:cubicBezTo>
                      <a:pt x="7917" y="20813"/>
                      <a:pt x="7983" y="20907"/>
                      <a:pt x="7983" y="20965"/>
                    </a:cubicBezTo>
                    <a:cubicBezTo>
                      <a:pt x="7983" y="21022"/>
                      <a:pt x="8003" y="21081"/>
                      <a:pt x="8030" y="21097"/>
                    </a:cubicBezTo>
                    <a:cubicBezTo>
                      <a:pt x="8058" y="21113"/>
                      <a:pt x="8081" y="21231"/>
                      <a:pt x="8081" y="21357"/>
                    </a:cubicBezTo>
                    <a:lnTo>
                      <a:pt x="8081" y="21584"/>
                    </a:lnTo>
                    <a:lnTo>
                      <a:pt x="8249" y="21584"/>
                    </a:lnTo>
                    <a:lnTo>
                      <a:pt x="8416" y="21584"/>
                    </a:lnTo>
                    <a:lnTo>
                      <a:pt x="8442" y="21280"/>
                    </a:lnTo>
                    <a:cubicBezTo>
                      <a:pt x="8459" y="21082"/>
                      <a:pt x="8501" y="20946"/>
                      <a:pt x="8558" y="20887"/>
                    </a:cubicBezTo>
                    <a:cubicBezTo>
                      <a:pt x="8607" y="20837"/>
                      <a:pt x="8628" y="20796"/>
                      <a:pt x="8606" y="20796"/>
                    </a:cubicBezTo>
                    <a:cubicBezTo>
                      <a:pt x="8584" y="20796"/>
                      <a:pt x="8600" y="20759"/>
                      <a:pt x="8642" y="20715"/>
                    </a:cubicBezTo>
                    <a:cubicBezTo>
                      <a:pt x="8685" y="20670"/>
                      <a:pt x="8727" y="20593"/>
                      <a:pt x="8737" y="20542"/>
                    </a:cubicBezTo>
                    <a:cubicBezTo>
                      <a:pt x="8748" y="20487"/>
                      <a:pt x="8796" y="20451"/>
                      <a:pt x="8853" y="20451"/>
                    </a:cubicBezTo>
                    <a:cubicBezTo>
                      <a:pt x="8938" y="20451"/>
                      <a:pt x="8948" y="20478"/>
                      <a:pt x="8937" y="20681"/>
                    </a:cubicBezTo>
                    <a:cubicBezTo>
                      <a:pt x="8925" y="20904"/>
                      <a:pt x="8931" y="20916"/>
                      <a:pt x="9090" y="20975"/>
                    </a:cubicBezTo>
                    <a:cubicBezTo>
                      <a:pt x="9181" y="21009"/>
                      <a:pt x="9308" y="21055"/>
                      <a:pt x="9374" y="21080"/>
                    </a:cubicBezTo>
                    <a:cubicBezTo>
                      <a:pt x="9547" y="21145"/>
                      <a:pt x="9429" y="21235"/>
                      <a:pt x="9163" y="21242"/>
                    </a:cubicBezTo>
                    <a:cubicBezTo>
                      <a:pt x="9048" y="21246"/>
                      <a:pt x="8928" y="21253"/>
                      <a:pt x="8897" y="21256"/>
                    </a:cubicBezTo>
                    <a:cubicBezTo>
                      <a:pt x="8791" y="21267"/>
                      <a:pt x="8783" y="21401"/>
                      <a:pt x="8883" y="21493"/>
                    </a:cubicBezTo>
                    <a:cubicBezTo>
                      <a:pt x="8950" y="21556"/>
                      <a:pt x="9136" y="21589"/>
                      <a:pt x="9323" y="21591"/>
                    </a:cubicBezTo>
                    <a:cubicBezTo>
                      <a:pt x="9511" y="21593"/>
                      <a:pt x="9698" y="21564"/>
                      <a:pt x="9764" y="21503"/>
                    </a:cubicBezTo>
                    <a:cubicBezTo>
                      <a:pt x="9911" y="21366"/>
                      <a:pt x="9880" y="21064"/>
                      <a:pt x="9698" y="20874"/>
                    </a:cubicBezTo>
                    <a:cubicBezTo>
                      <a:pt x="9614" y="20785"/>
                      <a:pt x="9504" y="20707"/>
                      <a:pt x="9451" y="20698"/>
                    </a:cubicBezTo>
                    <a:cubicBezTo>
                      <a:pt x="9398" y="20688"/>
                      <a:pt x="9352" y="20648"/>
                      <a:pt x="9352" y="20610"/>
                    </a:cubicBezTo>
                    <a:cubicBezTo>
                      <a:pt x="9352" y="20554"/>
                      <a:pt x="9437" y="20542"/>
                      <a:pt x="9778" y="20542"/>
                    </a:cubicBezTo>
                    <a:lnTo>
                      <a:pt x="10201" y="20542"/>
                    </a:lnTo>
                    <a:lnTo>
                      <a:pt x="10215" y="21063"/>
                    </a:lnTo>
                    <a:lnTo>
                      <a:pt x="10230" y="21584"/>
                    </a:lnTo>
                    <a:lnTo>
                      <a:pt x="10390" y="21584"/>
                    </a:lnTo>
                    <a:lnTo>
                      <a:pt x="10551" y="21584"/>
                    </a:lnTo>
                    <a:lnTo>
                      <a:pt x="10551" y="21063"/>
                    </a:lnTo>
                    <a:lnTo>
                      <a:pt x="10551" y="20542"/>
                    </a:lnTo>
                    <a:lnTo>
                      <a:pt x="10776" y="20542"/>
                    </a:lnTo>
                    <a:lnTo>
                      <a:pt x="10998" y="20542"/>
                    </a:lnTo>
                    <a:lnTo>
                      <a:pt x="11013" y="21063"/>
                    </a:lnTo>
                    <a:lnTo>
                      <a:pt x="11028" y="21584"/>
                    </a:lnTo>
                    <a:lnTo>
                      <a:pt x="11774" y="21584"/>
                    </a:lnTo>
                    <a:lnTo>
                      <a:pt x="12521" y="21584"/>
                    </a:lnTo>
                    <a:lnTo>
                      <a:pt x="12521" y="21337"/>
                    </a:lnTo>
                    <a:cubicBezTo>
                      <a:pt x="12521" y="21201"/>
                      <a:pt x="12536" y="21076"/>
                      <a:pt x="12554" y="21060"/>
                    </a:cubicBezTo>
                    <a:cubicBezTo>
                      <a:pt x="12604" y="21013"/>
                      <a:pt x="12721" y="21123"/>
                      <a:pt x="12721" y="21215"/>
                    </a:cubicBezTo>
                    <a:cubicBezTo>
                      <a:pt x="12721" y="21260"/>
                      <a:pt x="12755" y="21308"/>
                      <a:pt x="12798" y="21324"/>
                    </a:cubicBezTo>
                    <a:cubicBezTo>
                      <a:pt x="12840" y="21339"/>
                      <a:pt x="12862" y="21372"/>
                      <a:pt x="12845" y="21398"/>
                    </a:cubicBezTo>
                    <a:cubicBezTo>
                      <a:pt x="12828" y="21424"/>
                      <a:pt x="12861" y="21445"/>
                      <a:pt x="12918" y="21445"/>
                    </a:cubicBezTo>
                    <a:cubicBezTo>
                      <a:pt x="13038" y="21445"/>
                      <a:pt x="13202" y="21307"/>
                      <a:pt x="13227" y="21185"/>
                    </a:cubicBezTo>
                    <a:cubicBezTo>
                      <a:pt x="13237" y="21138"/>
                      <a:pt x="13278" y="21097"/>
                      <a:pt x="13318" y="21097"/>
                    </a:cubicBezTo>
                    <a:cubicBezTo>
                      <a:pt x="13373" y="21097"/>
                      <a:pt x="13398" y="21162"/>
                      <a:pt x="13409" y="21340"/>
                    </a:cubicBezTo>
                    <a:cubicBezTo>
                      <a:pt x="13424" y="21578"/>
                      <a:pt x="13426" y="21584"/>
                      <a:pt x="13577" y="21584"/>
                    </a:cubicBezTo>
                    <a:cubicBezTo>
                      <a:pt x="13665" y="21584"/>
                      <a:pt x="13761" y="21549"/>
                      <a:pt x="13799" y="21503"/>
                    </a:cubicBezTo>
                    <a:cubicBezTo>
                      <a:pt x="13861" y="21428"/>
                      <a:pt x="13872" y="21427"/>
                      <a:pt x="13930" y="21496"/>
                    </a:cubicBezTo>
                    <a:cubicBezTo>
                      <a:pt x="13978" y="21553"/>
                      <a:pt x="14089" y="21574"/>
                      <a:pt x="14382" y="21577"/>
                    </a:cubicBezTo>
                    <a:cubicBezTo>
                      <a:pt x="14757" y="21581"/>
                      <a:pt x="14768" y="21577"/>
                      <a:pt x="14768" y="21469"/>
                    </a:cubicBezTo>
                    <a:cubicBezTo>
                      <a:pt x="14768" y="21408"/>
                      <a:pt x="14787" y="21348"/>
                      <a:pt x="14812" y="21334"/>
                    </a:cubicBezTo>
                    <a:cubicBezTo>
                      <a:pt x="14836" y="21320"/>
                      <a:pt x="14862" y="21235"/>
                      <a:pt x="14873" y="21148"/>
                    </a:cubicBezTo>
                    <a:cubicBezTo>
                      <a:pt x="14884" y="21060"/>
                      <a:pt x="14877" y="21000"/>
                      <a:pt x="14855" y="21012"/>
                    </a:cubicBezTo>
                    <a:cubicBezTo>
                      <a:pt x="14833" y="21025"/>
                      <a:pt x="14801" y="20999"/>
                      <a:pt x="14782" y="20955"/>
                    </a:cubicBezTo>
                    <a:cubicBezTo>
                      <a:pt x="14725" y="20816"/>
                      <a:pt x="14572" y="20703"/>
                      <a:pt x="14455" y="20715"/>
                    </a:cubicBezTo>
                    <a:cubicBezTo>
                      <a:pt x="14371" y="20723"/>
                      <a:pt x="14342" y="20702"/>
                      <a:pt x="14342" y="20634"/>
                    </a:cubicBezTo>
                    <a:cubicBezTo>
                      <a:pt x="14342" y="20558"/>
                      <a:pt x="14377" y="20541"/>
                      <a:pt x="14531" y="20539"/>
                    </a:cubicBezTo>
                    <a:cubicBezTo>
                      <a:pt x="14782" y="20534"/>
                      <a:pt x="14900" y="20428"/>
                      <a:pt x="14808" y="20292"/>
                    </a:cubicBezTo>
                    <a:cubicBezTo>
                      <a:pt x="14753" y="20210"/>
                      <a:pt x="14694" y="20194"/>
                      <a:pt x="14455" y="20194"/>
                    </a:cubicBezTo>
                    <a:close/>
                  </a:path>
                </a:pathLst>
              </a:custGeom>
              <a:ln w="12700" cap="flat">
                <a:noFill/>
                <a:miter lim="400000"/>
              </a:ln>
              <a:effectLst/>
            </p:spPr>
          </p:pic>
          <p:pic>
            <p:nvPicPr>
              <p:cNvPr id="234" name="pngegg.png" descr="pngegg.png"/>
              <p:cNvPicPr>
                <a:picLocks noChangeAspect="1"/>
              </p:cNvPicPr>
              <p:nvPr/>
            </p:nvPicPr>
            <p:blipFill>
              <a:blip r:embed="rId7" cstate="email">
                <a:extLst>
                  <a:ext uri="{28A0092B-C50C-407E-A947-70E740481C1C}">
                    <a14:useLocalDpi xmlns:a14="http://schemas.microsoft.com/office/drawing/2010/main"/>
                  </a:ext>
                </a:extLst>
              </a:blip>
              <a:srcRect l="10786" t="20094" r="5859"/>
              <a:stretch>
                <a:fillRect/>
              </a:stretch>
            </p:blipFill>
            <p:spPr>
              <a:xfrm>
                <a:off x="2126196" y="1182332"/>
                <a:ext cx="2353799" cy="1102568"/>
              </a:xfrm>
              <a:prstGeom prst="rect">
                <a:avLst/>
              </a:prstGeom>
              <a:ln w="12700" cap="flat">
                <a:noFill/>
                <a:miter lim="400000"/>
              </a:ln>
              <a:effectLst/>
            </p:spPr>
          </p:pic>
          <p:sp>
            <p:nvSpPr>
              <p:cNvPr id="235" name="Arrow"/>
              <p:cNvSpPr/>
              <p:nvPr/>
            </p:nvSpPr>
            <p:spPr>
              <a:xfrm rot="20473733">
                <a:off x="93491" y="2237931"/>
                <a:ext cx="1778001" cy="874961"/>
              </a:xfrm>
              <a:prstGeom prst="rightArrow">
                <a:avLst>
                  <a:gd name="adj1" fmla="val 35173"/>
                  <a:gd name="adj2" fmla="val 59106"/>
                </a:avLst>
              </a:prstGeom>
              <a:solidFill>
                <a:srgbClr val="FFFB00"/>
              </a:solidFill>
              <a:ln w="101600" cap="flat">
                <a:solidFill>
                  <a:srgbClr val="000000"/>
                </a:solidFill>
                <a:prstDash val="solid"/>
                <a:miter lim="400000"/>
              </a:ln>
              <a:effectLst/>
            </p:spPr>
            <p:txBody>
              <a:bodyPr wrap="square" lIns="50800" tIns="50800" rIns="50800" bIns="50800" numCol="1" anchor="ctr">
                <a:noAutofit/>
              </a:bodyPr>
              <a:lstStyle/>
              <a:p>
                <a:pPr>
                  <a:defRPr>
                    <a:solidFill>
                      <a:srgbClr val="FFFFFF"/>
                    </a:solidFill>
                  </a:defRPr>
                </a:pPr>
                <a:endParaRPr/>
              </a:p>
            </p:txBody>
          </p:sp>
          <p:sp>
            <p:nvSpPr>
              <p:cNvPr id="236" name="Arrow"/>
              <p:cNvSpPr/>
              <p:nvPr/>
            </p:nvSpPr>
            <p:spPr>
              <a:xfrm rot="1753098">
                <a:off x="111546" y="378292"/>
                <a:ext cx="1778001" cy="874961"/>
              </a:xfrm>
              <a:prstGeom prst="rightArrow">
                <a:avLst>
                  <a:gd name="adj1" fmla="val 35173"/>
                  <a:gd name="adj2" fmla="val 59106"/>
                </a:avLst>
              </a:prstGeom>
              <a:solidFill>
                <a:srgbClr val="FFFB00"/>
              </a:solidFill>
              <a:ln w="101600" cap="flat">
                <a:solidFill>
                  <a:srgbClr val="000000"/>
                </a:solidFill>
                <a:prstDash val="solid"/>
                <a:miter lim="400000"/>
              </a:ln>
              <a:effectLst/>
            </p:spPr>
            <p:txBody>
              <a:bodyPr wrap="square" lIns="50800" tIns="50800" rIns="50800" bIns="50800" numCol="1" anchor="ctr">
                <a:noAutofit/>
              </a:bodyPr>
              <a:lstStyle/>
              <a:p>
                <a:pPr>
                  <a:defRPr>
                    <a:solidFill>
                      <a:srgbClr val="FFFFFF"/>
                    </a:solidFill>
                  </a:defRPr>
                </a:pPr>
                <a:endParaRPr/>
              </a:p>
            </p:txBody>
          </p:sp>
          <p:sp>
            <p:nvSpPr>
              <p:cNvPr id="237" name="+"/>
              <p:cNvSpPr txBox="1"/>
              <p:nvPr/>
            </p:nvSpPr>
            <p:spPr>
              <a:xfrm>
                <a:off x="4761174" y="958891"/>
                <a:ext cx="744067" cy="154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300">
                    <a:solidFill>
                      <a:srgbClr val="000000"/>
                    </a:solidFill>
                    <a:latin typeface="Impact"/>
                    <a:ea typeface="Impact"/>
                    <a:cs typeface="Impact"/>
                    <a:sym typeface="Impact"/>
                  </a:defRPr>
                </a:lvl1pPr>
              </a:lstStyle>
              <a:p>
                <a:r>
                  <a:t>+</a:t>
                </a:r>
              </a:p>
            </p:txBody>
          </p:sp>
        </p:grpSp>
      </p:grpSp>
      <p:pic>
        <p:nvPicPr>
          <p:cNvPr id="2" name="logo5dec.png" descr="logo5dec.png">
            <a:extLst>
              <a:ext uri="{FF2B5EF4-FFF2-40B4-BE49-F238E27FC236}">
                <a16:creationId xmlns:a16="http://schemas.microsoft.com/office/drawing/2014/main" id="{C4667C95-90EE-50D0-8F1B-45D5E16D105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744775" y="439514"/>
            <a:ext cx="2228568" cy="981012"/>
          </a:xfrm>
          <a:prstGeom prst="rect">
            <a:avLst/>
          </a:prstGeom>
          <a:ln w="12700">
            <a:miter lim="400000"/>
          </a:ln>
        </p:spPr>
      </p:pic>
      <p:grpSp>
        <p:nvGrpSpPr>
          <p:cNvPr id="3" name="Group 2">
            <a:extLst>
              <a:ext uri="{FF2B5EF4-FFF2-40B4-BE49-F238E27FC236}">
                <a16:creationId xmlns:a16="http://schemas.microsoft.com/office/drawing/2014/main" id="{830B08CD-2656-8D65-3F05-AD93934B6E8B}"/>
              </a:ext>
            </a:extLst>
          </p:cNvPr>
          <p:cNvGrpSpPr/>
          <p:nvPr/>
        </p:nvGrpSpPr>
        <p:grpSpPr>
          <a:xfrm>
            <a:off x="1902987" y="969508"/>
            <a:ext cx="1864746" cy="1580661"/>
            <a:chOff x="6817117" y="2723001"/>
            <a:chExt cx="2642191" cy="2239666"/>
          </a:xfrm>
        </p:grpSpPr>
        <p:pic>
          <p:nvPicPr>
            <p:cNvPr id="4" name="Google Shape;335;p7" descr="Google Shape;335;p7">
              <a:extLst>
                <a:ext uri="{FF2B5EF4-FFF2-40B4-BE49-F238E27FC236}">
                  <a16:creationId xmlns:a16="http://schemas.microsoft.com/office/drawing/2014/main" id="{E8860101-B470-5457-FBD0-7E030FE2EE2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49212" y="2723001"/>
              <a:ext cx="1778001" cy="1778001"/>
            </a:xfrm>
            <a:prstGeom prst="rect">
              <a:avLst/>
            </a:prstGeom>
            <a:ln w="12700">
              <a:miter lim="400000"/>
            </a:ln>
          </p:spPr>
        </p:pic>
        <p:sp>
          <p:nvSpPr>
            <p:cNvPr id="5" name="TextBox 4">
              <a:extLst>
                <a:ext uri="{FF2B5EF4-FFF2-40B4-BE49-F238E27FC236}">
                  <a16:creationId xmlns:a16="http://schemas.microsoft.com/office/drawing/2014/main" id="{4E4C70E3-1E34-44B6-0810-103D3721E750}"/>
                </a:ext>
              </a:extLst>
            </p:cNvPr>
            <p:cNvSpPr txBox="1"/>
            <p:nvPr/>
          </p:nvSpPr>
          <p:spPr>
            <a:xfrm>
              <a:off x="6817117" y="4501002"/>
              <a:ext cx="2642191"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SG" sz="2400" b="1" dirty="0"/>
                <a:t>Energy Security</a:t>
              </a:r>
            </a:p>
          </p:txBody>
        </p:sp>
      </p:grpSp>
      <p:grpSp>
        <p:nvGrpSpPr>
          <p:cNvPr id="6" name="Group 5">
            <a:extLst>
              <a:ext uri="{FF2B5EF4-FFF2-40B4-BE49-F238E27FC236}">
                <a16:creationId xmlns:a16="http://schemas.microsoft.com/office/drawing/2014/main" id="{55E1A93D-0A29-87E7-B7EF-93BF709DBFCC}"/>
              </a:ext>
            </a:extLst>
          </p:cNvPr>
          <p:cNvGrpSpPr/>
          <p:nvPr/>
        </p:nvGrpSpPr>
        <p:grpSpPr>
          <a:xfrm>
            <a:off x="100249" y="969509"/>
            <a:ext cx="1864746" cy="1580660"/>
            <a:chOff x="4336578" y="2723001"/>
            <a:chExt cx="2642191" cy="2239665"/>
          </a:xfrm>
        </p:grpSpPr>
        <p:pic>
          <p:nvPicPr>
            <p:cNvPr id="7" name="Image" descr="Image">
              <a:extLst>
                <a:ext uri="{FF2B5EF4-FFF2-40B4-BE49-F238E27FC236}">
                  <a16:creationId xmlns:a16="http://schemas.microsoft.com/office/drawing/2014/main" id="{27E12B35-798A-AD3A-07F4-57B8C2A2812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768673" y="2723001"/>
              <a:ext cx="1778001" cy="1778001"/>
            </a:xfrm>
            <a:prstGeom prst="rect">
              <a:avLst/>
            </a:prstGeom>
            <a:ln w="12700">
              <a:miter lim="400000"/>
            </a:ln>
          </p:spPr>
        </p:pic>
        <p:sp>
          <p:nvSpPr>
            <p:cNvPr id="8" name="TextBox 7">
              <a:extLst>
                <a:ext uri="{FF2B5EF4-FFF2-40B4-BE49-F238E27FC236}">
                  <a16:creationId xmlns:a16="http://schemas.microsoft.com/office/drawing/2014/main" id="{CF8051FF-EBD2-8139-E03F-7D7D3B4A4480}"/>
                </a:ext>
              </a:extLst>
            </p:cNvPr>
            <p:cNvSpPr txBox="1"/>
            <p:nvPr/>
          </p:nvSpPr>
          <p:spPr>
            <a:xfrm>
              <a:off x="4336578" y="4501001"/>
              <a:ext cx="2642191"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SG" sz="2400" b="1" dirty="0"/>
                <a:t>Intermittency </a:t>
              </a:r>
            </a:p>
          </p:txBody>
        </p:sp>
      </p:grpSp>
      <p:grpSp>
        <p:nvGrpSpPr>
          <p:cNvPr id="9" name="Group 8">
            <a:extLst>
              <a:ext uri="{FF2B5EF4-FFF2-40B4-BE49-F238E27FC236}">
                <a16:creationId xmlns:a16="http://schemas.microsoft.com/office/drawing/2014/main" id="{6C8813B8-CDB7-345F-F9AD-FF354F370F3D}"/>
              </a:ext>
            </a:extLst>
          </p:cNvPr>
          <p:cNvGrpSpPr/>
          <p:nvPr/>
        </p:nvGrpSpPr>
        <p:grpSpPr>
          <a:xfrm>
            <a:off x="3817481" y="954357"/>
            <a:ext cx="1864746" cy="1600279"/>
            <a:chOff x="9532807" y="2707850"/>
            <a:chExt cx="2642191" cy="2267463"/>
          </a:xfrm>
        </p:grpSpPr>
        <p:grpSp>
          <p:nvGrpSpPr>
            <p:cNvPr id="10" name="Group">
              <a:extLst>
                <a:ext uri="{FF2B5EF4-FFF2-40B4-BE49-F238E27FC236}">
                  <a16:creationId xmlns:a16="http://schemas.microsoft.com/office/drawing/2014/main" id="{6B7D213E-01E8-69F1-0CAE-B0B57600470E}"/>
                </a:ext>
              </a:extLst>
            </p:cNvPr>
            <p:cNvGrpSpPr/>
            <p:nvPr/>
          </p:nvGrpSpPr>
          <p:grpSpPr>
            <a:xfrm>
              <a:off x="9669366" y="2707850"/>
              <a:ext cx="2369072" cy="1803528"/>
              <a:chOff x="0" y="0"/>
              <a:chExt cx="2369071" cy="1803527"/>
            </a:xfrm>
          </p:grpSpPr>
          <p:pic>
            <p:nvPicPr>
              <p:cNvPr id="12" name="Image" descr="Image">
                <a:extLst>
                  <a:ext uri="{FF2B5EF4-FFF2-40B4-BE49-F238E27FC236}">
                    <a16:creationId xmlns:a16="http://schemas.microsoft.com/office/drawing/2014/main" id="{BD14670D-19B2-D6D1-F888-F5C8AE4632D5}"/>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565274" y="0"/>
                <a:ext cx="1803798" cy="1803528"/>
              </a:xfrm>
              <a:custGeom>
                <a:avLst/>
                <a:gdLst/>
                <a:ahLst/>
                <a:cxnLst>
                  <a:cxn ang="0">
                    <a:pos x="wd2" y="hd2"/>
                  </a:cxn>
                  <a:cxn ang="5400000">
                    <a:pos x="wd2" y="hd2"/>
                  </a:cxn>
                  <a:cxn ang="10800000">
                    <a:pos x="wd2" y="hd2"/>
                  </a:cxn>
                  <a:cxn ang="16200000">
                    <a:pos x="wd2" y="hd2"/>
                  </a:cxn>
                </a:cxnLst>
                <a:rect l="0" t="0" r="r" b="b"/>
                <a:pathLst>
                  <a:path w="21600" h="21546" extrusionOk="0">
                    <a:moveTo>
                      <a:pt x="8754" y="0"/>
                    </a:moveTo>
                    <a:lnTo>
                      <a:pt x="8740" y="2679"/>
                    </a:lnTo>
                    <a:lnTo>
                      <a:pt x="8726" y="5358"/>
                    </a:lnTo>
                    <a:lnTo>
                      <a:pt x="6107" y="5358"/>
                    </a:lnTo>
                    <a:lnTo>
                      <a:pt x="3488" y="5358"/>
                    </a:lnTo>
                    <a:lnTo>
                      <a:pt x="3460" y="2693"/>
                    </a:lnTo>
                    <a:lnTo>
                      <a:pt x="3431" y="28"/>
                    </a:lnTo>
                    <a:lnTo>
                      <a:pt x="2381" y="28"/>
                    </a:lnTo>
                    <a:lnTo>
                      <a:pt x="1326" y="28"/>
                    </a:lnTo>
                    <a:lnTo>
                      <a:pt x="1302" y="2693"/>
                    </a:lnTo>
                    <a:lnTo>
                      <a:pt x="1274" y="5358"/>
                    </a:lnTo>
                    <a:lnTo>
                      <a:pt x="637" y="5377"/>
                    </a:lnTo>
                    <a:lnTo>
                      <a:pt x="0" y="5391"/>
                    </a:lnTo>
                    <a:lnTo>
                      <a:pt x="19" y="8553"/>
                    </a:lnTo>
                    <a:cubicBezTo>
                      <a:pt x="39" y="12122"/>
                      <a:pt x="20" y="11937"/>
                      <a:pt x="494" y="12925"/>
                    </a:cubicBezTo>
                    <a:cubicBezTo>
                      <a:pt x="786" y="13531"/>
                      <a:pt x="1094" y="13949"/>
                      <a:pt x="1606" y="14437"/>
                    </a:cubicBezTo>
                    <a:cubicBezTo>
                      <a:pt x="2323" y="15119"/>
                      <a:pt x="2967" y="15500"/>
                      <a:pt x="4025" y="15864"/>
                    </a:cubicBezTo>
                    <a:lnTo>
                      <a:pt x="4676" y="16087"/>
                    </a:lnTo>
                    <a:lnTo>
                      <a:pt x="4700" y="18344"/>
                    </a:lnTo>
                    <a:cubicBezTo>
                      <a:pt x="4724" y="20342"/>
                      <a:pt x="4737" y="20622"/>
                      <a:pt x="4819" y="20771"/>
                    </a:cubicBezTo>
                    <a:cubicBezTo>
                      <a:pt x="4987" y="21077"/>
                      <a:pt x="5208" y="21288"/>
                      <a:pt x="5484" y="21416"/>
                    </a:cubicBezTo>
                    <a:cubicBezTo>
                      <a:pt x="5646" y="21491"/>
                      <a:pt x="5850" y="21536"/>
                      <a:pt x="6055" y="21544"/>
                    </a:cubicBezTo>
                    <a:cubicBezTo>
                      <a:pt x="6259" y="21553"/>
                      <a:pt x="6462" y="21525"/>
                      <a:pt x="6611" y="21463"/>
                    </a:cubicBezTo>
                    <a:cubicBezTo>
                      <a:pt x="6875" y="21353"/>
                      <a:pt x="7148" y="21101"/>
                      <a:pt x="7314" y="20819"/>
                    </a:cubicBezTo>
                    <a:cubicBezTo>
                      <a:pt x="7449" y="20588"/>
                      <a:pt x="7455" y="20558"/>
                      <a:pt x="7461" y="19543"/>
                    </a:cubicBezTo>
                    <a:cubicBezTo>
                      <a:pt x="7476" y="17290"/>
                      <a:pt x="7531" y="16090"/>
                      <a:pt x="7618" y="16044"/>
                    </a:cubicBezTo>
                    <a:cubicBezTo>
                      <a:pt x="7663" y="16021"/>
                      <a:pt x="7903" y="15938"/>
                      <a:pt x="8155" y="15859"/>
                    </a:cubicBezTo>
                    <a:cubicBezTo>
                      <a:pt x="8408" y="15780"/>
                      <a:pt x="8780" y="15637"/>
                      <a:pt x="8982" y="15537"/>
                    </a:cubicBezTo>
                    <a:cubicBezTo>
                      <a:pt x="9232" y="15414"/>
                      <a:pt x="9357" y="15374"/>
                      <a:pt x="9372" y="15418"/>
                    </a:cubicBezTo>
                    <a:cubicBezTo>
                      <a:pt x="9384" y="15454"/>
                      <a:pt x="9421" y="15738"/>
                      <a:pt x="9453" y="16049"/>
                    </a:cubicBezTo>
                    <a:cubicBezTo>
                      <a:pt x="9581" y="17291"/>
                      <a:pt x="9983" y="18289"/>
                      <a:pt x="10741" y="19240"/>
                    </a:cubicBezTo>
                    <a:cubicBezTo>
                      <a:pt x="11573" y="20284"/>
                      <a:pt x="12715" y="21032"/>
                      <a:pt x="13977" y="21364"/>
                    </a:cubicBezTo>
                    <a:cubicBezTo>
                      <a:pt x="14685" y="21550"/>
                      <a:pt x="15897" y="21600"/>
                      <a:pt x="16600" y="21468"/>
                    </a:cubicBezTo>
                    <a:cubicBezTo>
                      <a:pt x="18221" y="21165"/>
                      <a:pt x="19660" y="20226"/>
                      <a:pt x="20573" y="18879"/>
                    </a:cubicBezTo>
                    <a:cubicBezTo>
                      <a:pt x="21276" y="17844"/>
                      <a:pt x="21600" y="16762"/>
                      <a:pt x="21600" y="15466"/>
                    </a:cubicBezTo>
                    <a:cubicBezTo>
                      <a:pt x="21600" y="14417"/>
                      <a:pt x="21447" y="13750"/>
                      <a:pt x="20982" y="12792"/>
                    </a:cubicBezTo>
                    <a:cubicBezTo>
                      <a:pt x="20255" y="11292"/>
                      <a:pt x="18841" y="10119"/>
                      <a:pt x="17147" y="9610"/>
                    </a:cubicBezTo>
                    <a:cubicBezTo>
                      <a:pt x="16728" y="9485"/>
                      <a:pt x="16536" y="9462"/>
                      <a:pt x="15759" y="9440"/>
                    </a:cubicBezTo>
                    <a:cubicBezTo>
                      <a:pt x="15196" y="9424"/>
                      <a:pt x="14720" y="9438"/>
                      <a:pt x="14490" y="9478"/>
                    </a:cubicBezTo>
                    <a:cubicBezTo>
                      <a:pt x="14007" y="9561"/>
                      <a:pt x="13256" y="9820"/>
                      <a:pt x="12727" y="10085"/>
                    </a:cubicBezTo>
                    <a:cubicBezTo>
                      <a:pt x="12488" y="10204"/>
                      <a:pt x="12278" y="10277"/>
                      <a:pt x="12252" y="10250"/>
                    </a:cubicBezTo>
                    <a:cubicBezTo>
                      <a:pt x="12226" y="10225"/>
                      <a:pt x="12203" y="9126"/>
                      <a:pt x="12195" y="7809"/>
                    </a:cubicBezTo>
                    <a:lnTo>
                      <a:pt x="12181" y="5414"/>
                    </a:lnTo>
                    <a:lnTo>
                      <a:pt x="11530" y="5386"/>
                    </a:lnTo>
                    <a:lnTo>
                      <a:pt x="10883" y="5358"/>
                    </a:lnTo>
                    <a:lnTo>
                      <a:pt x="10869" y="2679"/>
                    </a:lnTo>
                    <a:lnTo>
                      <a:pt x="10855" y="0"/>
                    </a:lnTo>
                    <a:lnTo>
                      <a:pt x="9804" y="0"/>
                    </a:lnTo>
                    <a:lnTo>
                      <a:pt x="8754" y="0"/>
                    </a:lnTo>
                    <a:close/>
                  </a:path>
                </a:pathLst>
              </a:custGeom>
              <a:ln w="12700" cap="flat">
                <a:noFill/>
                <a:miter lim="400000"/>
              </a:ln>
              <a:effectLst/>
            </p:spPr>
          </p:pic>
          <p:sp>
            <p:nvSpPr>
              <p:cNvPr id="13" name="Arrow">
                <a:extLst>
                  <a:ext uri="{FF2B5EF4-FFF2-40B4-BE49-F238E27FC236}">
                    <a16:creationId xmlns:a16="http://schemas.microsoft.com/office/drawing/2014/main" id="{160C2FB5-E2F9-943B-E810-11D3DB9E6929}"/>
                  </a:ext>
                </a:extLst>
              </p:cNvPr>
              <p:cNvSpPr/>
              <p:nvPr/>
            </p:nvSpPr>
            <p:spPr>
              <a:xfrm rot="16200000">
                <a:off x="-379907" y="781303"/>
                <a:ext cx="1250901" cy="491087"/>
              </a:xfrm>
              <a:prstGeom prst="rightArrow">
                <a:avLst>
                  <a:gd name="adj1" fmla="val 32000"/>
                  <a:gd name="adj2" fmla="val 98801"/>
                </a:avLst>
              </a:prstGeom>
              <a:solidFill>
                <a:srgbClr val="FFFB00"/>
              </a:solidFill>
              <a:ln w="101600" cap="flat">
                <a:solidFill>
                  <a:srgbClr val="000000"/>
                </a:solidFill>
                <a:prstDash val="solid"/>
                <a:miter lim="400000"/>
              </a:ln>
              <a:effectLst/>
            </p:spPr>
            <p:txBody>
              <a:bodyPr wrap="square" lIns="50800" tIns="50800" rIns="50800" bIns="50800" numCol="1" anchor="ctr">
                <a:noAutofit/>
              </a:bodyPr>
              <a:lstStyle/>
              <a:p>
                <a:pPr>
                  <a:defRPr>
                    <a:solidFill>
                      <a:srgbClr val="FFFFFF"/>
                    </a:solidFill>
                  </a:defRPr>
                </a:pPr>
                <a:endParaRPr/>
              </a:p>
            </p:txBody>
          </p:sp>
        </p:grpSp>
        <p:sp>
          <p:nvSpPr>
            <p:cNvPr id="11" name="TextBox 10">
              <a:extLst>
                <a:ext uri="{FF2B5EF4-FFF2-40B4-BE49-F238E27FC236}">
                  <a16:creationId xmlns:a16="http://schemas.microsoft.com/office/drawing/2014/main" id="{5D5B6F71-1A5C-1702-3109-3C27F23A3857}"/>
                </a:ext>
              </a:extLst>
            </p:cNvPr>
            <p:cNvSpPr txBox="1"/>
            <p:nvPr/>
          </p:nvSpPr>
          <p:spPr>
            <a:xfrm>
              <a:off x="9532807" y="4513648"/>
              <a:ext cx="2642191"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SG" sz="2400" b="1" dirty="0"/>
                <a:t>Surge in Demand </a:t>
              </a:r>
            </a:p>
          </p:txBody>
        </p:sp>
      </p:grpSp>
      <p:sp>
        <p:nvSpPr>
          <p:cNvPr id="14" name="TextBox 13">
            <a:extLst>
              <a:ext uri="{FF2B5EF4-FFF2-40B4-BE49-F238E27FC236}">
                <a16:creationId xmlns:a16="http://schemas.microsoft.com/office/drawing/2014/main" id="{28050436-6A1A-8F81-51DE-5A38BE38E43A}"/>
              </a:ext>
            </a:extLst>
          </p:cNvPr>
          <p:cNvSpPr txBox="1"/>
          <p:nvPr/>
        </p:nvSpPr>
        <p:spPr>
          <a:xfrm>
            <a:off x="2207941" y="10653902"/>
            <a:ext cx="1953683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35353"/>
                </a:solidFill>
                <a:effectLst/>
                <a:uFillTx/>
                <a:latin typeface="+mn-lt"/>
                <a:ea typeface="+mn-ea"/>
                <a:cs typeface="+mn-cs"/>
                <a:sym typeface="Gill Sans Light"/>
              </a:rPr>
              <a:t>To solve the above problem, we can store renewable energy in ESS, and coupled with Energy Management Systems, we can optimize the output of the ESS to the grid.</a:t>
            </a:r>
            <a:r>
              <a:rPr lang="en-US" sz="2800" dirty="0"/>
              <a:t> With a stable grid, renewable energy will more readily acceptable to the public. </a:t>
            </a:r>
            <a:endParaRPr kumimoji="0" lang="en-US" sz="2800" b="0" i="0" u="none" strike="noStrike" cap="none" spc="0" normalizeH="0" baseline="0" dirty="0">
              <a:ln>
                <a:noFill/>
              </a:ln>
              <a:solidFill>
                <a:srgbClr val="535353"/>
              </a:solidFill>
              <a:effectLst/>
              <a:uFillTx/>
              <a:latin typeface="+mn-lt"/>
              <a:ea typeface="+mn-ea"/>
              <a:cs typeface="+mn-cs"/>
              <a:sym typeface="Gill Sans Light"/>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How ESS helps"/>
          <p:cNvSpPr txBox="1">
            <a:spLocks noGrp="1"/>
          </p:cNvSpPr>
          <p:nvPr>
            <p:ph type="title"/>
          </p:nvPr>
        </p:nvSpPr>
        <p:spPr>
          <a:xfrm>
            <a:off x="2387600" y="609600"/>
            <a:ext cx="19621500" cy="1803400"/>
          </a:xfrm>
          <a:prstGeom prst="rect">
            <a:avLst/>
          </a:prstGeom>
        </p:spPr>
        <p:txBody>
          <a:bodyPr/>
          <a:lstStyle/>
          <a:p>
            <a:r>
              <a:t>How ESS helps</a:t>
            </a:r>
          </a:p>
        </p:txBody>
      </p:sp>
      <p:grpSp>
        <p:nvGrpSpPr>
          <p:cNvPr id="255" name="Group"/>
          <p:cNvGrpSpPr/>
          <p:nvPr/>
        </p:nvGrpSpPr>
        <p:grpSpPr>
          <a:xfrm>
            <a:off x="3617728" y="3509971"/>
            <a:ext cx="6134749" cy="3981329"/>
            <a:chOff x="0" y="0"/>
            <a:chExt cx="6134748" cy="3981328"/>
          </a:xfrm>
        </p:grpSpPr>
        <p:sp>
          <p:nvSpPr>
            <p:cNvPr id="248" name="+"/>
            <p:cNvSpPr txBox="1"/>
            <p:nvPr/>
          </p:nvSpPr>
          <p:spPr>
            <a:xfrm>
              <a:off x="0" y="1451045"/>
              <a:ext cx="744067" cy="154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300">
                  <a:solidFill>
                    <a:srgbClr val="000000"/>
                  </a:solidFill>
                  <a:latin typeface="Impact"/>
                  <a:ea typeface="Impact"/>
                  <a:cs typeface="Impact"/>
                  <a:sym typeface="Impact"/>
                </a:defRPr>
              </a:lvl1pPr>
            </a:lstStyle>
            <a:p>
              <a:r>
                <a:rPr dirty="0"/>
                <a:t>+</a:t>
              </a:r>
            </a:p>
          </p:txBody>
        </p:sp>
        <p:grpSp>
          <p:nvGrpSpPr>
            <p:cNvPr id="253" name="Group"/>
            <p:cNvGrpSpPr/>
            <p:nvPr/>
          </p:nvGrpSpPr>
          <p:grpSpPr>
            <a:xfrm>
              <a:off x="884186" y="1186630"/>
              <a:ext cx="5250562" cy="2794698"/>
              <a:chOff x="-274534" y="0"/>
              <a:chExt cx="5250560" cy="2794696"/>
            </a:xfrm>
          </p:grpSpPr>
          <p:pic>
            <p:nvPicPr>
              <p:cNvPr id="249" name="pngegg.png" descr="pngegg.png"/>
              <p:cNvPicPr>
                <a:picLocks noChangeAspect="1"/>
              </p:cNvPicPr>
              <p:nvPr/>
            </p:nvPicPr>
            <p:blipFill>
              <a:blip r:embed="rId2" cstate="email">
                <a:extLst>
                  <a:ext uri="{28A0092B-C50C-407E-A947-70E740481C1C}">
                    <a14:useLocalDpi xmlns:a14="http://schemas.microsoft.com/office/drawing/2010/main"/>
                  </a:ext>
                </a:extLst>
              </a:blip>
              <a:srcRect l="10786" t="20094" r="5859"/>
              <a:stretch>
                <a:fillRect/>
              </a:stretch>
            </p:blipFill>
            <p:spPr>
              <a:xfrm rot="16200000">
                <a:off x="-1017335" y="742801"/>
                <a:ext cx="2794696" cy="1309093"/>
              </a:xfrm>
              <a:prstGeom prst="rect">
                <a:avLst/>
              </a:prstGeom>
              <a:ln w="12700" cap="flat">
                <a:noFill/>
                <a:miter lim="400000"/>
              </a:ln>
              <a:effectLst/>
            </p:spPr>
          </p:pic>
          <p:pic>
            <p:nvPicPr>
              <p:cNvPr id="250" name="pngegg.png" descr="pngegg.png"/>
              <p:cNvPicPr>
                <a:picLocks noChangeAspect="1"/>
              </p:cNvPicPr>
              <p:nvPr/>
            </p:nvPicPr>
            <p:blipFill>
              <a:blip r:embed="rId2" cstate="email">
                <a:extLst>
                  <a:ext uri="{28A0092B-C50C-407E-A947-70E740481C1C}">
                    <a14:useLocalDpi xmlns:a14="http://schemas.microsoft.com/office/drawing/2010/main"/>
                  </a:ext>
                </a:extLst>
              </a:blip>
              <a:srcRect l="10786" t="20094" r="5859"/>
              <a:stretch>
                <a:fillRect/>
              </a:stretch>
            </p:blipFill>
            <p:spPr>
              <a:xfrm rot="16200000">
                <a:off x="296488" y="742801"/>
                <a:ext cx="2794695" cy="1309093"/>
              </a:xfrm>
              <a:prstGeom prst="rect">
                <a:avLst/>
              </a:prstGeom>
              <a:ln w="12700" cap="flat">
                <a:noFill/>
                <a:miter lim="400000"/>
              </a:ln>
              <a:effectLst/>
            </p:spPr>
          </p:pic>
          <p:pic>
            <p:nvPicPr>
              <p:cNvPr id="251" name="pngegg.png" descr="pngegg.png"/>
              <p:cNvPicPr>
                <a:picLocks noChangeAspect="1"/>
              </p:cNvPicPr>
              <p:nvPr/>
            </p:nvPicPr>
            <p:blipFill>
              <a:blip r:embed="rId2" cstate="email">
                <a:extLst>
                  <a:ext uri="{28A0092B-C50C-407E-A947-70E740481C1C}">
                    <a14:useLocalDpi xmlns:a14="http://schemas.microsoft.com/office/drawing/2010/main"/>
                  </a:ext>
                </a:extLst>
              </a:blip>
              <a:srcRect l="10786" t="20094" r="5859"/>
              <a:stretch>
                <a:fillRect/>
              </a:stretch>
            </p:blipFill>
            <p:spPr>
              <a:xfrm rot="16200000">
                <a:off x="1610310" y="742801"/>
                <a:ext cx="2794696" cy="1309093"/>
              </a:xfrm>
              <a:prstGeom prst="rect">
                <a:avLst/>
              </a:prstGeom>
              <a:ln w="12700" cap="flat">
                <a:noFill/>
                <a:miter lim="400000"/>
              </a:ln>
              <a:effectLst/>
            </p:spPr>
          </p:pic>
          <p:pic>
            <p:nvPicPr>
              <p:cNvPr id="252" name="pngegg.png" descr="pngegg.png"/>
              <p:cNvPicPr>
                <a:picLocks noChangeAspect="1"/>
              </p:cNvPicPr>
              <p:nvPr/>
            </p:nvPicPr>
            <p:blipFill>
              <a:blip r:embed="rId2" cstate="email">
                <a:extLst>
                  <a:ext uri="{28A0092B-C50C-407E-A947-70E740481C1C}">
                    <a14:useLocalDpi xmlns:a14="http://schemas.microsoft.com/office/drawing/2010/main"/>
                  </a:ext>
                </a:extLst>
              </a:blip>
              <a:srcRect l="10786" t="20094" r="5859"/>
              <a:stretch>
                <a:fillRect/>
              </a:stretch>
            </p:blipFill>
            <p:spPr>
              <a:xfrm rot="16200000">
                <a:off x="2924132" y="742801"/>
                <a:ext cx="2794696" cy="1309093"/>
              </a:xfrm>
              <a:prstGeom prst="rect">
                <a:avLst/>
              </a:prstGeom>
              <a:ln w="12700" cap="flat">
                <a:noFill/>
                <a:miter lim="400000"/>
              </a:ln>
              <a:effectLst/>
            </p:spPr>
          </p:pic>
        </p:grpSp>
        <p:sp>
          <p:nvSpPr>
            <p:cNvPr id="254" name="ESS Microgrid"/>
            <p:cNvSpPr txBox="1"/>
            <p:nvPr/>
          </p:nvSpPr>
          <p:spPr>
            <a:xfrm>
              <a:off x="1219430" y="0"/>
              <a:ext cx="4580075" cy="838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1">
                  <a:latin typeface="Gill Sans"/>
                  <a:ea typeface="Gill Sans"/>
                  <a:cs typeface="Gill Sans"/>
                  <a:sym typeface="Gill Sans"/>
                </a:defRPr>
              </a:lvl1pPr>
            </a:lstStyle>
            <a:p>
              <a:r>
                <a:t>ESS Microgrid</a:t>
              </a:r>
            </a:p>
          </p:txBody>
        </p:sp>
      </p:grpSp>
      <p:grpSp>
        <p:nvGrpSpPr>
          <p:cNvPr id="260" name="Group"/>
          <p:cNvGrpSpPr/>
          <p:nvPr/>
        </p:nvGrpSpPr>
        <p:grpSpPr>
          <a:xfrm>
            <a:off x="749639" y="2659071"/>
            <a:ext cx="2716610" cy="4795317"/>
            <a:chOff x="0" y="0"/>
            <a:chExt cx="2716609" cy="4795316"/>
          </a:xfrm>
        </p:grpSpPr>
        <p:pic>
          <p:nvPicPr>
            <p:cNvPr id="256" name="Image" descr="Ima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2074340"/>
              <a:ext cx="2716610" cy="2720977"/>
            </a:xfrm>
            <a:custGeom>
              <a:avLst/>
              <a:gdLst/>
              <a:ahLst/>
              <a:cxnLst>
                <a:cxn ang="0">
                  <a:pos x="wd2" y="hd2"/>
                </a:cxn>
                <a:cxn ang="5400000">
                  <a:pos x="wd2" y="hd2"/>
                </a:cxn>
                <a:cxn ang="10800000">
                  <a:pos x="wd2" y="hd2"/>
                </a:cxn>
                <a:cxn ang="16200000">
                  <a:pos x="wd2" y="hd2"/>
                </a:cxn>
              </a:cxnLst>
              <a:rect l="0" t="0" r="r" b="b"/>
              <a:pathLst>
                <a:path w="21600" h="21599" extrusionOk="0">
                  <a:moveTo>
                    <a:pt x="10798" y="0"/>
                  </a:moveTo>
                  <a:cubicBezTo>
                    <a:pt x="6973" y="0"/>
                    <a:pt x="3149" y="39"/>
                    <a:pt x="2780" y="117"/>
                  </a:cubicBezTo>
                  <a:cubicBezTo>
                    <a:pt x="1467" y="394"/>
                    <a:pt x="465" y="1348"/>
                    <a:pt x="117" y="2653"/>
                  </a:cubicBezTo>
                  <a:cubicBezTo>
                    <a:pt x="39" y="2945"/>
                    <a:pt x="0" y="6875"/>
                    <a:pt x="0" y="10803"/>
                  </a:cubicBezTo>
                  <a:cubicBezTo>
                    <a:pt x="0" y="14731"/>
                    <a:pt x="39" y="18660"/>
                    <a:pt x="117" y="18953"/>
                  </a:cubicBezTo>
                  <a:cubicBezTo>
                    <a:pt x="461" y="20241"/>
                    <a:pt x="1465" y="21209"/>
                    <a:pt x="2745" y="21486"/>
                  </a:cubicBezTo>
                  <a:cubicBezTo>
                    <a:pt x="3094" y="21561"/>
                    <a:pt x="6934" y="21599"/>
                    <a:pt x="10776" y="21599"/>
                  </a:cubicBezTo>
                  <a:cubicBezTo>
                    <a:pt x="14619" y="21600"/>
                    <a:pt x="18463" y="21564"/>
                    <a:pt x="18820" y="21489"/>
                  </a:cubicBezTo>
                  <a:cubicBezTo>
                    <a:pt x="20126" y="21213"/>
                    <a:pt x="21137" y="20252"/>
                    <a:pt x="21483" y="18953"/>
                  </a:cubicBezTo>
                  <a:cubicBezTo>
                    <a:pt x="21561" y="18660"/>
                    <a:pt x="21600" y="14731"/>
                    <a:pt x="21600" y="10803"/>
                  </a:cubicBezTo>
                  <a:cubicBezTo>
                    <a:pt x="21600" y="6875"/>
                    <a:pt x="21561" y="2945"/>
                    <a:pt x="21483" y="2653"/>
                  </a:cubicBezTo>
                  <a:cubicBezTo>
                    <a:pt x="21137" y="1354"/>
                    <a:pt x="20126" y="393"/>
                    <a:pt x="18820" y="117"/>
                  </a:cubicBezTo>
                  <a:cubicBezTo>
                    <a:pt x="18451" y="39"/>
                    <a:pt x="14624" y="0"/>
                    <a:pt x="10798" y="0"/>
                  </a:cubicBezTo>
                  <a:close/>
                  <a:moveTo>
                    <a:pt x="10887" y="1254"/>
                  </a:moveTo>
                  <a:cubicBezTo>
                    <a:pt x="13141" y="1256"/>
                    <a:pt x="15297" y="1267"/>
                    <a:pt x="16674" y="1289"/>
                  </a:cubicBezTo>
                  <a:lnTo>
                    <a:pt x="18328" y="1289"/>
                  </a:lnTo>
                  <a:lnTo>
                    <a:pt x="18814" y="1531"/>
                  </a:lnTo>
                  <a:cubicBezTo>
                    <a:pt x="19363" y="1801"/>
                    <a:pt x="19853" y="2288"/>
                    <a:pt x="20129" y="2842"/>
                  </a:cubicBezTo>
                  <a:lnTo>
                    <a:pt x="20303" y="3191"/>
                  </a:lnTo>
                  <a:lnTo>
                    <a:pt x="20306" y="4200"/>
                  </a:lnTo>
                  <a:cubicBezTo>
                    <a:pt x="20334" y="5038"/>
                    <a:pt x="20336" y="6729"/>
                    <a:pt x="20325" y="10705"/>
                  </a:cubicBezTo>
                  <a:cubicBezTo>
                    <a:pt x="20325" y="10767"/>
                    <a:pt x="20325" y="10789"/>
                    <a:pt x="20325" y="10850"/>
                  </a:cubicBezTo>
                  <a:cubicBezTo>
                    <a:pt x="20325" y="10908"/>
                    <a:pt x="20325" y="10926"/>
                    <a:pt x="20325" y="10986"/>
                  </a:cubicBezTo>
                  <a:cubicBezTo>
                    <a:pt x="20336" y="15133"/>
                    <a:pt x="20335" y="16841"/>
                    <a:pt x="20306" y="17655"/>
                  </a:cubicBezTo>
                  <a:lnTo>
                    <a:pt x="20303" y="18342"/>
                  </a:lnTo>
                  <a:lnTo>
                    <a:pt x="20243" y="18471"/>
                  </a:lnTo>
                  <a:cubicBezTo>
                    <a:pt x="20228" y="18528"/>
                    <a:pt x="20209" y="18576"/>
                    <a:pt x="20189" y="18628"/>
                  </a:cubicBezTo>
                  <a:cubicBezTo>
                    <a:pt x="20074" y="18936"/>
                    <a:pt x="19821" y="19278"/>
                    <a:pt x="19527" y="19570"/>
                  </a:cubicBezTo>
                  <a:cubicBezTo>
                    <a:pt x="19515" y="19582"/>
                    <a:pt x="19501" y="19594"/>
                    <a:pt x="19489" y="19605"/>
                  </a:cubicBezTo>
                  <a:cubicBezTo>
                    <a:pt x="19272" y="19815"/>
                    <a:pt x="19041" y="20001"/>
                    <a:pt x="18814" y="20112"/>
                  </a:cubicBezTo>
                  <a:lnTo>
                    <a:pt x="18397" y="20314"/>
                  </a:lnTo>
                  <a:lnTo>
                    <a:pt x="18321" y="20314"/>
                  </a:lnTo>
                  <a:lnTo>
                    <a:pt x="10871" y="20333"/>
                  </a:lnTo>
                  <a:lnTo>
                    <a:pt x="3351" y="20349"/>
                  </a:lnTo>
                  <a:lnTo>
                    <a:pt x="2932" y="20178"/>
                  </a:lnTo>
                  <a:cubicBezTo>
                    <a:pt x="2190" y="19873"/>
                    <a:pt x="1647" y="19323"/>
                    <a:pt x="1347" y="18578"/>
                  </a:cubicBezTo>
                  <a:cubicBezTo>
                    <a:pt x="1333" y="18542"/>
                    <a:pt x="1318" y="18498"/>
                    <a:pt x="1306" y="18439"/>
                  </a:cubicBezTo>
                  <a:lnTo>
                    <a:pt x="1294" y="18414"/>
                  </a:lnTo>
                  <a:lnTo>
                    <a:pt x="1294" y="18339"/>
                  </a:lnTo>
                  <a:cubicBezTo>
                    <a:pt x="1228" y="17846"/>
                    <a:pt x="1221" y="16430"/>
                    <a:pt x="1221" y="10803"/>
                  </a:cubicBezTo>
                  <a:lnTo>
                    <a:pt x="1221" y="3339"/>
                  </a:lnTo>
                  <a:lnTo>
                    <a:pt x="1420" y="2917"/>
                  </a:lnTo>
                  <a:cubicBezTo>
                    <a:pt x="1535" y="2672"/>
                    <a:pt x="1706" y="2436"/>
                    <a:pt x="1900" y="2218"/>
                  </a:cubicBezTo>
                  <a:cubicBezTo>
                    <a:pt x="1909" y="2207"/>
                    <a:pt x="1919" y="2197"/>
                    <a:pt x="1928" y="2186"/>
                  </a:cubicBezTo>
                  <a:cubicBezTo>
                    <a:pt x="1991" y="2118"/>
                    <a:pt x="2056" y="2054"/>
                    <a:pt x="2124" y="1991"/>
                  </a:cubicBezTo>
                  <a:cubicBezTo>
                    <a:pt x="2141" y="1975"/>
                    <a:pt x="2157" y="1959"/>
                    <a:pt x="2174" y="1944"/>
                  </a:cubicBezTo>
                  <a:cubicBezTo>
                    <a:pt x="2379" y="1761"/>
                    <a:pt x="2599" y="1602"/>
                    <a:pt x="2821" y="1500"/>
                  </a:cubicBezTo>
                  <a:lnTo>
                    <a:pt x="3276" y="1289"/>
                  </a:lnTo>
                  <a:lnTo>
                    <a:pt x="4326" y="1289"/>
                  </a:lnTo>
                  <a:cubicBezTo>
                    <a:pt x="5594" y="1262"/>
                    <a:pt x="8234" y="1252"/>
                    <a:pt x="10887" y="1254"/>
                  </a:cubicBezTo>
                  <a:close/>
                  <a:moveTo>
                    <a:pt x="4415" y="4691"/>
                  </a:moveTo>
                  <a:lnTo>
                    <a:pt x="4415" y="10948"/>
                  </a:lnTo>
                  <a:lnTo>
                    <a:pt x="4415" y="17204"/>
                  </a:lnTo>
                  <a:lnTo>
                    <a:pt x="5112" y="17204"/>
                  </a:lnTo>
                  <a:lnTo>
                    <a:pt x="5806" y="17204"/>
                  </a:lnTo>
                  <a:lnTo>
                    <a:pt x="5825" y="14407"/>
                  </a:lnTo>
                  <a:lnTo>
                    <a:pt x="5847" y="11609"/>
                  </a:lnTo>
                  <a:lnTo>
                    <a:pt x="7936" y="11565"/>
                  </a:lnTo>
                  <a:cubicBezTo>
                    <a:pt x="9307" y="11537"/>
                    <a:pt x="10130" y="11487"/>
                    <a:pt x="10322" y="11427"/>
                  </a:cubicBezTo>
                  <a:cubicBezTo>
                    <a:pt x="11117" y="11175"/>
                    <a:pt x="11941" y="10548"/>
                    <a:pt x="12319" y="9905"/>
                  </a:cubicBezTo>
                  <a:cubicBezTo>
                    <a:pt x="12933" y="8861"/>
                    <a:pt x="12933" y="7401"/>
                    <a:pt x="12319" y="6358"/>
                  </a:cubicBezTo>
                  <a:cubicBezTo>
                    <a:pt x="11872" y="5597"/>
                    <a:pt x="10903" y="4947"/>
                    <a:pt x="9959" y="4773"/>
                  </a:cubicBezTo>
                  <a:cubicBezTo>
                    <a:pt x="9699" y="4725"/>
                    <a:pt x="8502" y="4691"/>
                    <a:pt x="6968" y="4691"/>
                  </a:cubicBezTo>
                  <a:lnTo>
                    <a:pt x="4415" y="4691"/>
                  </a:lnTo>
                  <a:close/>
                  <a:moveTo>
                    <a:pt x="5847" y="6194"/>
                  </a:moveTo>
                  <a:lnTo>
                    <a:pt x="7696" y="6206"/>
                  </a:lnTo>
                  <a:cubicBezTo>
                    <a:pt x="9819" y="6222"/>
                    <a:pt x="9956" y="6253"/>
                    <a:pt x="10533" y="6846"/>
                  </a:cubicBezTo>
                  <a:cubicBezTo>
                    <a:pt x="11092" y="7419"/>
                    <a:pt x="11234" y="8155"/>
                    <a:pt x="10918" y="8827"/>
                  </a:cubicBezTo>
                  <a:cubicBezTo>
                    <a:pt x="10723" y="9245"/>
                    <a:pt x="10203" y="9755"/>
                    <a:pt x="9804" y="9921"/>
                  </a:cubicBezTo>
                  <a:cubicBezTo>
                    <a:pt x="9441" y="10072"/>
                    <a:pt x="5898" y="10089"/>
                    <a:pt x="5841" y="9940"/>
                  </a:cubicBezTo>
                  <a:cubicBezTo>
                    <a:pt x="5821" y="9889"/>
                    <a:pt x="5814" y="9026"/>
                    <a:pt x="5825" y="8021"/>
                  </a:cubicBezTo>
                  <a:lnTo>
                    <a:pt x="5847" y="6194"/>
                  </a:lnTo>
                  <a:close/>
                  <a:moveTo>
                    <a:pt x="13815" y="11789"/>
                  </a:moveTo>
                  <a:cubicBezTo>
                    <a:pt x="12110" y="11789"/>
                    <a:pt x="11981" y="11801"/>
                    <a:pt x="11808" y="11937"/>
                  </a:cubicBezTo>
                  <a:cubicBezTo>
                    <a:pt x="11681" y="12037"/>
                    <a:pt x="11525" y="12350"/>
                    <a:pt x="11310" y="12942"/>
                  </a:cubicBezTo>
                  <a:cubicBezTo>
                    <a:pt x="11137" y="13416"/>
                    <a:pt x="10933" y="13876"/>
                    <a:pt x="10852" y="13966"/>
                  </a:cubicBezTo>
                  <a:cubicBezTo>
                    <a:pt x="10742" y="14087"/>
                    <a:pt x="10695" y="14264"/>
                    <a:pt x="10669" y="14672"/>
                  </a:cubicBezTo>
                  <a:cubicBezTo>
                    <a:pt x="10620" y="15432"/>
                    <a:pt x="10697" y="15866"/>
                    <a:pt x="10915" y="16055"/>
                  </a:cubicBezTo>
                  <a:cubicBezTo>
                    <a:pt x="11066" y="16185"/>
                    <a:pt x="11095" y="16275"/>
                    <a:pt x="11095" y="16634"/>
                  </a:cubicBezTo>
                  <a:lnTo>
                    <a:pt x="11095" y="16716"/>
                  </a:lnTo>
                  <a:lnTo>
                    <a:pt x="11095" y="17060"/>
                  </a:lnTo>
                  <a:lnTo>
                    <a:pt x="11565" y="17060"/>
                  </a:lnTo>
                  <a:lnTo>
                    <a:pt x="12032" y="17060"/>
                  </a:lnTo>
                  <a:cubicBezTo>
                    <a:pt x="12035" y="17056"/>
                    <a:pt x="12036" y="17050"/>
                    <a:pt x="12039" y="17047"/>
                  </a:cubicBezTo>
                  <a:lnTo>
                    <a:pt x="12061" y="16675"/>
                  </a:lnTo>
                  <a:lnTo>
                    <a:pt x="12083" y="16291"/>
                  </a:lnTo>
                  <a:lnTo>
                    <a:pt x="12155" y="16291"/>
                  </a:lnTo>
                  <a:lnTo>
                    <a:pt x="13844" y="16291"/>
                  </a:lnTo>
                  <a:lnTo>
                    <a:pt x="13881" y="16291"/>
                  </a:lnTo>
                  <a:lnTo>
                    <a:pt x="15608" y="16291"/>
                  </a:lnTo>
                  <a:lnTo>
                    <a:pt x="15642" y="16694"/>
                  </a:lnTo>
                  <a:lnTo>
                    <a:pt x="15677" y="17060"/>
                  </a:lnTo>
                  <a:lnTo>
                    <a:pt x="16125" y="17060"/>
                  </a:lnTo>
                  <a:lnTo>
                    <a:pt x="16576" y="17060"/>
                  </a:lnTo>
                  <a:cubicBezTo>
                    <a:pt x="16585" y="17052"/>
                    <a:pt x="16591" y="17041"/>
                    <a:pt x="16598" y="17031"/>
                  </a:cubicBezTo>
                  <a:lnTo>
                    <a:pt x="16598" y="16641"/>
                  </a:lnTo>
                  <a:cubicBezTo>
                    <a:pt x="16598" y="16272"/>
                    <a:pt x="16622" y="16202"/>
                    <a:pt x="16800" y="16061"/>
                  </a:cubicBezTo>
                  <a:cubicBezTo>
                    <a:pt x="16830" y="16038"/>
                    <a:pt x="16845" y="16019"/>
                    <a:pt x="16867" y="15998"/>
                  </a:cubicBezTo>
                  <a:cubicBezTo>
                    <a:pt x="16911" y="15939"/>
                    <a:pt x="16951" y="15861"/>
                    <a:pt x="16983" y="15774"/>
                  </a:cubicBezTo>
                  <a:cubicBezTo>
                    <a:pt x="17008" y="15646"/>
                    <a:pt x="17016" y="15452"/>
                    <a:pt x="17028" y="15081"/>
                  </a:cubicBezTo>
                  <a:cubicBezTo>
                    <a:pt x="17050" y="14343"/>
                    <a:pt x="17038" y="14238"/>
                    <a:pt x="16901" y="14054"/>
                  </a:cubicBezTo>
                  <a:cubicBezTo>
                    <a:pt x="16818" y="13941"/>
                    <a:pt x="16618" y="13509"/>
                    <a:pt x="16460" y="13093"/>
                  </a:cubicBezTo>
                  <a:cubicBezTo>
                    <a:pt x="16056" y="12037"/>
                    <a:pt x="16017" y="11962"/>
                    <a:pt x="15816" y="11871"/>
                  </a:cubicBezTo>
                  <a:cubicBezTo>
                    <a:pt x="15700" y="11818"/>
                    <a:pt x="14994" y="11789"/>
                    <a:pt x="13815" y="11789"/>
                  </a:cubicBezTo>
                  <a:close/>
                  <a:moveTo>
                    <a:pt x="12856" y="12117"/>
                  </a:moveTo>
                  <a:cubicBezTo>
                    <a:pt x="13130" y="12110"/>
                    <a:pt x="13482" y="12114"/>
                    <a:pt x="13941" y="12120"/>
                  </a:cubicBezTo>
                  <a:cubicBezTo>
                    <a:pt x="15913" y="12144"/>
                    <a:pt x="15836" y="12107"/>
                    <a:pt x="16084" y="13109"/>
                  </a:cubicBezTo>
                  <a:cubicBezTo>
                    <a:pt x="16172" y="13465"/>
                    <a:pt x="16224" y="13791"/>
                    <a:pt x="16198" y="13834"/>
                  </a:cubicBezTo>
                  <a:cubicBezTo>
                    <a:pt x="16135" y="13935"/>
                    <a:pt x="11561" y="13944"/>
                    <a:pt x="11499" y="13843"/>
                  </a:cubicBezTo>
                  <a:cubicBezTo>
                    <a:pt x="11447" y="13760"/>
                    <a:pt x="11633" y="12921"/>
                    <a:pt x="11783" y="12564"/>
                  </a:cubicBezTo>
                  <a:cubicBezTo>
                    <a:pt x="11921" y="12235"/>
                    <a:pt x="12034" y="12136"/>
                    <a:pt x="12856" y="12117"/>
                  </a:cubicBezTo>
                  <a:close/>
                </a:path>
              </a:pathLst>
            </a:custGeom>
            <a:ln w="12700" cap="flat">
              <a:noFill/>
              <a:miter lim="400000"/>
            </a:ln>
            <a:effectLst/>
          </p:spPr>
        </p:pic>
        <p:grpSp>
          <p:nvGrpSpPr>
            <p:cNvPr id="259" name="Group"/>
            <p:cNvGrpSpPr/>
            <p:nvPr/>
          </p:nvGrpSpPr>
          <p:grpSpPr>
            <a:xfrm>
              <a:off x="88304" y="0"/>
              <a:ext cx="2540001" cy="2540000"/>
              <a:chOff x="0" y="0"/>
              <a:chExt cx="2540000" cy="2540000"/>
            </a:xfrm>
          </p:grpSpPr>
          <p:pic>
            <p:nvPicPr>
              <p:cNvPr id="257" name="Image" descr="Image"/>
              <p:cNvPicPr>
                <a:picLocks noChangeAspect="1"/>
              </p:cNvPicPr>
              <p:nvPr/>
            </p:nvPicPr>
            <p:blipFill>
              <a:blip r:embed="rId4"/>
              <a:srcRect/>
              <a:stretch>
                <a:fillRect/>
              </a:stretch>
            </p:blipFill>
            <p:spPr>
              <a:xfrm>
                <a:off x="0" y="0"/>
                <a:ext cx="2540000" cy="2540000"/>
              </a:xfrm>
              <a:prstGeom prst="rect">
                <a:avLst/>
              </a:prstGeom>
              <a:ln w="12700" cap="flat">
                <a:noFill/>
                <a:miter lim="400000"/>
              </a:ln>
              <a:effectLst/>
            </p:spPr>
          </p:pic>
          <p:pic>
            <p:nvPicPr>
              <p:cNvPr id="258"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121767" y="899715"/>
                <a:ext cx="296463" cy="562804"/>
              </a:xfrm>
              <a:prstGeom prst="rect">
                <a:avLst/>
              </a:prstGeom>
              <a:ln w="12700" cap="flat">
                <a:noFill/>
                <a:miter lim="400000"/>
              </a:ln>
              <a:effectLst/>
            </p:spPr>
          </p:pic>
        </p:grpSp>
      </p:grpSp>
      <p:grpSp>
        <p:nvGrpSpPr>
          <p:cNvPr id="266" name="Group"/>
          <p:cNvGrpSpPr/>
          <p:nvPr/>
        </p:nvGrpSpPr>
        <p:grpSpPr>
          <a:xfrm>
            <a:off x="10390449" y="2659071"/>
            <a:ext cx="3957042" cy="4795317"/>
            <a:chOff x="0" y="0"/>
            <a:chExt cx="3957040" cy="4795316"/>
          </a:xfrm>
        </p:grpSpPr>
        <p:grpSp>
          <p:nvGrpSpPr>
            <p:cNvPr id="263" name="Group"/>
            <p:cNvGrpSpPr/>
            <p:nvPr/>
          </p:nvGrpSpPr>
          <p:grpSpPr>
            <a:xfrm>
              <a:off x="1328735" y="0"/>
              <a:ext cx="2540001" cy="2540000"/>
              <a:chOff x="0" y="0"/>
              <a:chExt cx="2540000" cy="2540000"/>
            </a:xfrm>
          </p:grpSpPr>
          <p:pic>
            <p:nvPicPr>
              <p:cNvPr id="261" name="Image" descr="Image"/>
              <p:cNvPicPr>
                <a:picLocks noChangeAspect="1"/>
              </p:cNvPicPr>
              <p:nvPr/>
            </p:nvPicPr>
            <p:blipFill>
              <a:blip r:embed="rId4"/>
              <a:srcRect/>
              <a:stretch>
                <a:fillRect/>
              </a:stretch>
            </p:blipFill>
            <p:spPr>
              <a:xfrm flipH="1">
                <a:off x="0" y="0"/>
                <a:ext cx="2540000" cy="2540000"/>
              </a:xfrm>
              <a:prstGeom prst="rect">
                <a:avLst/>
              </a:prstGeom>
              <a:ln w="12700" cap="flat">
                <a:noFill/>
                <a:miter lim="400000"/>
              </a:ln>
              <a:effectLst/>
            </p:spPr>
          </p:pic>
          <p:pic>
            <p:nvPicPr>
              <p:cNvPr id="262"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121767" y="899715"/>
                <a:ext cx="296463" cy="562804"/>
              </a:xfrm>
              <a:prstGeom prst="rect">
                <a:avLst/>
              </a:prstGeom>
              <a:ln w="12700" cap="flat">
                <a:noFill/>
                <a:miter lim="400000"/>
              </a:ln>
              <a:effectLst/>
            </p:spPr>
          </p:pic>
        </p:grpSp>
        <p:pic>
          <p:nvPicPr>
            <p:cNvPr id="264" name="Image" descr="Ima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40430" y="2074340"/>
              <a:ext cx="2716611" cy="2720977"/>
            </a:xfrm>
            <a:custGeom>
              <a:avLst/>
              <a:gdLst/>
              <a:ahLst/>
              <a:cxnLst>
                <a:cxn ang="0">
                  <a:pos x="wd2" y="hd2"/>
                </a:cxn>
                <a:cxn ang="5400000">
                  <a:pos x="wd2" y="hd2"/>
                </a:cxn>
                <a:cxn ang="10800000">
                  <a:pos x="wd2" y="hd2"/>
                </a:cxn>
                <a:cxn ang="16200000">
                  <a:pos x="wd2" y="hd2"/>
                </a:cxn>
              </a:cxnLst>
              <a:rect l="0" t="0" r="r" b="b"/>
              <a:pathLst>
                <a:path w="21600" h="21599" extrusionOk="0">
                  <a:moveTo>
                    <a:pt x="10798" y="0"/>
                  </a:moveTo>
                  <a:cubicBezTo>
                    <a:pt x="6973" y="0"/>
                    <a:pt x="3149" y="39"/>
                    <a:pt x="2780" y="117"/>
                  </a:cubicBezTo>
                  <a:cubicBezTo>
                    <a:pt x="1467" y="394"/>
                    <a:pt x="465" y="1348"/>
                    <a:pt x="117" y="2653"/>
                  </a:cubicBezTo>
                  <a:cubicBezTo>
                    <a:pt x="39" y="2945"/>
                    <a:pt x="0" y="6875"/>
                    <a:pt x="0" y="10803"/>
                  </a:cubicBezTo>
                  <a:cubicBezTo>
                    <a:pt x="0" y="14731"/>
                    <a:pt x="39" y="18660"/>
                    <a:pt x="117" y="18953"/>
                  </a:cubicBezTo>
                  <a:cubicBezTo>
                    <a:pt x="461" y="20241"/>
                    <a:pt x="1465" y="21209"/>
                    <a:pt x="2745" y="21486"/>
                  </a:cubicBezTo>
                  <a:cubicBezTo>
                    <a:pt x="3094" y="21561"/>
                    <a:pt x="6934" y="21599"/>
                    <a:pt x="10776" y="21599"/>
                  </a:cubicBezTo>
                  <a:cubicBezTo>
                    <a:pt x="14619" y="21600"/>
                    <a:pt x="18463" y="21564"/>
                    <a:pt x="18820" y="21489"/>
                  </a:cubicBezTo>
                  <a:cubicBezTo>
                    <a:pt x="20126" y="21213"/>
                    <a:pt x="21137" y="20252"/>
                    <a:pt x="21483" y="18953"/>
                  </a:cubicBezTo>
                  <a:cubicBezTo>
                    <a:pt x="21561" y="18660"/>
                    <a:pt x="21600" y="14731"/>
                    <a:pt x="21600" y="10803"/>
                  </a:cubicBezTo>
                  <a:cubicBezTo>
                    <a:pt x="21600" y="6875"/>
                    <a:pt x="21561" y="2945"/>
                    <a:pt x="21483" y="2653"/>
                  </a:cubicBezTo>
                  <a:cubicBezTo>
                    <a:pt x="21137" y="1354"/>
                    <a:pt x="20126" y="393"/>
                    <a:pt x="18820" y="117"/>
                  </a:cubicBezTo>
                  <a:cubicBezTo>
                    <a:pt x="18451" y="39"/>
                    <a:pt x="14624" y="0"/>
                    <a:pt x="10798" y="0"/>
                  </a:cubicBezTo>
                  <a:close/>
                  <a:moveTo>
                    <a:pt x="10887" y="1254"/>
                  </a:moveTo>
                  <a:cubicBezTo>
                    <a:pt x="13141" y="1256"/>
                    <a:pt x="15297" y="1267"/>
                    <a:pt x="16674" y="1289"/>
                  </a:cubicBezTo>
                  <a:lnTo>
                    <a:pt x="18328" y="1289"/>
                  </a:lnTo>
                  <a:lnTo>
                    <a:pt x="18814" y="1531"/>
                  </a:lnTo>
                  <a:cubicBezTo>
                    <a:pt x="19363" y="1801"/>
                    <a:pt x="19853" y="2288"/>
                    <a:pt x="20129" y="2842"/>
                  </a:cubicBezTo>
                  <a:lnTo>
                    <a:pt x="20303" y="3191"/>
                  </a:lnTo>
                  <a:lnTo>
                    <a:pt x="20306" y="4200"/>
                  </a:lnTo>
                  <a:cubicBezTo>
                    <a:pt x="20334" y="5038"/>
                    <a:pt x="20336" y="6729"/>
                    <a:pt x="20325" y="10705"/>
                  </a:cubicBezTo>
                  <a:cubicBezTo>
                    <a:pt x="20325" y="10767"/>
                    <a:pt x="20325" y="10789"/>
                    <a:pt x="20325" y="10850"/>
                  </a:cubicBezTo>
                  <a:cubicBezTo>
                    <a:pt x="20325" y="10908"/>
                    <a:pt x="20325" y="10926"/>
                    <a:pt x="20325" y="10986"/>
                  </a:cubicBezTo>
                  <a:cubicBezTo>
                    <a:pt x="20336" y="15133"/>
                    <a:pt x="20335" y="16841"/>
                    <a:pt x="20306" y="17655"/>
                  </a:cubicBezTo>
                  <a:lnTo>
                    <a:pt x="20303" y="18342"/>
                  </a:lnTo>
                  <a:lnTo>
                    <a:pt x="20243" y="18471"/>
                  </a:lnTo>
                  <a:cubicBezTo>
                    <a:pt x="20228" y="18528"/>
                    <a:pt x="20209" y="18576"/>
                    <a:pt x="20189" y="18628"/>
                  </a:cubicBezTo>
                  <a:cubicBezTo>
                    <a:pt x="20074" y="18936"/>
                    <a:pt x="19821" y="19278"/>
                    <a:pt x="19527" y="19570"/>
                  </a:cubicBezTo>
                  <a:cubicBezTo>
                    <a:pt x="19515" y="19582"/>
                    <a:pt x="19501" y="19594"/>
                    <a:pt x="19489" y="19605"/>
                  </a:cubicBezTo>
                  <a:cubicBezTo>
                    <a:pt x="19272" y="19815"/>
                    <a:pt x="19041" y="20001"/>
                    <a:pt x="18814" y="20112"/>
                  </a:cubicBezTo>
                  <a:lnTo>
                    <a:pt x="18397" y="20314"/>
                  </a:lnTo>
                  <a:lnTo>
                    <a:pt x="18321" y="20314"/>
                  </a:lnTo>
                  <a:lnTo>
                    <a:pt x="10871" y="20333"/>
                  </a:lnTo>
                  <a:lnTo>
                    <a:pt x="3351" y="20349"/>
                  </a:lnTo>
                  <a:lnTo>
                    <a:pt x="2932" y="20178"/>
                  </a:lnTo>
                  <a:cubicBezTo>
                    <a:pt x="2190" y="19873"/>
                    <a:pt x="1647" y="19323"/>
                    <a:pt x="1347" y="18578"/>
                  </a:cubicBezTo>
                  <a:cubicBezTo>
                    <a:pt x="1333" y="18542"/>
                    <a:pt x="1318" y="18498"/>
                    <a:pt x="1306" y="18439"/>
                  </a:cubicBezTo>
                  <a:lnTo>
                    <a:pt x="1294" y="18414"/>
                  </a:lnTo>
                  <a:lnTo>
                    <a:pt x="1294" y="18339"/>
                  </a:lnTo>
                  <a:cubicBezTo>
                    <a:pt x="1228" y="17846"/>
                    <a:pt x="1221" y="16430"/>
                    <a:pt x="1221" y="10803"/>
                  </a:cubicBezTo>
                  <a:lnTo>
                    <a:pt x="1221" y="3339"/>
                  </a:lnTo>
                  <a:lnTo>
                    <a:pt x="1420" y="2917"/>
                  </a:lnTo>
                  <a:cubicBezTo>
                    <a:pt x="1535" y="2672"/>
                    <a:pt x="1706" y="2436"/>
                    <a:pt x="1900" y="2218"/>
                  </a:cubicBezTo>
                  <a:cubicBezTo>
                    <a:pt x="1909" y="2207"/>
                    <a:pt x="1919" y="2197"/>
                    <a:pt x="1928" y="2186"/>
                  </a:cubicBezTo>
                  <a:cubicBezTo>
                    <a:pt x="1991" y="2118"/>
                    <a:pt x="2056" y="2054"/>
                    <a:pt x="2124" y="1991"/>
                  </a:cubicBezTo>
                  <a:cubicBezTo>
                    <a:pt x="2141" y="1975"/>
                    <a:pt x="2157" y="1959"/>
                    <a:pt x="2174" y="1944"/>
                  </a:cubicBezTo>
                  <a:cubicBezTo>
                    <a:pt x="2379" y="1761"/>
                    <a:pt x="2599" y="1602"/>
                    <a:pt x="2821" y="1500"/>
                  </a:cubicBezTo>
                  <a:lnTo>
                    <a:pt x="3276" y="1289"/>
                  </a:lnTo>
                  <a:lnTo>
                    <a:pt x="4326" y="1289"/>
                  </a:lnTo>
                  <a:cubicBezTo>
                    <a:pt x="5594" y="1262"/>
                    <a:pt x="8234" y="1252"/>
                    <a:pt x="10887" y="1254"/>
                  </a:cubicBezTo>
                  <a:close/>
                  <a:moveTo>
                    <a:pt x="4415" y="4691"/>
                  </a:moveTo>
                  <a:lnTo>
                    <a:pt x="4415" y="10948"/>
                  </a:lnTo>
                  <a:lnTo>
                    <a:pt x="4415" y="17204"/>
                  </a:lnTo>
                  <a:lnTo>
                    <a:pt x="5112" y="17204"/>
                  </a:lnTo>
                  <a:lnTo>
                    <a:pt x="5806" y="17204"/>
                  </a:lnTo>
                  <a:lnTo>
                    <a:pt x="5825" y="14407"/>
                  </a:lnTo>
                  <a:lnTo>
                    <a:pt x="5847" y="11609"/>
                  </a:lnTo>
                  <a:lnTo>
                    <a:pt x="7936" y="11565"/>
                  </a:lnTo>
                  <a:cubicBezTo>
                    <a:pt x="9307" y="11537"/>
                    <a:pt x="10130" y="11487"/>
                    <a:pt x="10322" y="11427"/>
                  </a:cubicBezTo>
                  <a:cubicBezTo>
                    <a:pt x="11117" y="11175"/>
                    <a:pt x="11941" y="10548"/>
                    <a:pt x="12319" y="9905"/>
                  </a:cubicBezTo>
                  <a:cubicBezTo>
                    <a:pt x="12933" y="8861"/>
                    <a:pt x="12933" y="7401"/>
                    <a:pt x="12319" y="6358"/>
                  </a:cubicBezTo>
                  <a:cubicBezTo>
                    <a:pt x="11872" y="5597"/>
                    <a:pt x="10903" y="4947"/>
                    <a:pt x="9959" y="4773"/>
                  </a:cubicBezTo>
                  <a:cubicBezTo>
                    <a:pt x="9699" y="4725"/>
                    <a:pt x="8502" y="4691"/>
                    <a:pt x="6968" y="4691"/>
                  </a:cubicBezTo>
                  <a:lnTo>
                    <a:pt x="4415" y="4691"/>
                  </a:lnTo>
                  <a:close/>
                  <a:moveTo>
                    <a:pt x="5847" y="6194"/>
                  </a:moveTo>
                  <a:lnTo>
                    <a:pt x="7696" y="6206"/>
                  </a:lnTo>
                  <a:cubicBezTo>
                    <a:pt x="9819" y="6222"/>
                    <a:pt x="9956" y="6253"/>
                    <a:pt x="10533" y="6846"/>
                  </a:cubicBezTo>
                  <a:cubicBezTo>
                    <a:pt x="11092" y="7419"/>
                    <a:pt x="11234" y="8155"/>
                    <a:pt x="10918" y="8827"/>
                  </a:cubicBezTo>
                  <a:cubicBezTo>
                    <a:pt x="10723" y="9245"/>
                    <a:pt x="10203" y="9755"/>
                    <a:pt x="9804" y="9921"/>
                  </a:cubicBezTo>
                  <a:cubicBezTo>
                    <a:pt x="9441" y="10072"/>
                    <a:pt x="5898" y="10089"/>
                    <a:pt x="5841" y="9940"/>
                  </a:cubicBezTo>
                  <a:cubicBezTo>
                    <a:pt x="5821" y="9889"/>
                    <a:pt x="5814" y="9026"/>
                    <a:pt x="5825" y="8021"/>
                  </a:cubicBezTo>
                  <a:lnTo>
                    <a:pt x="5847" y="6194"/>
                  </a:lnTo>
                  <a:close/>
                  <a:moveTo>
                    <a:pt x="13815" y="11789"/>
                  </a:moveTo>
                  <a:cubicBezTo>
                    <a:pt x="12110" y="11789"/>
                    <a:pt x="11981" y="11801"/>
                    <a:pt x="11808" y="11937"/>
                  </a:cubicBezTo>
                  <a:cubicBezTo>
                    <a:pt x="11681" y="12037"/>
                    <a:pt x="11525" y="12350"/>
                    <a:pt x="11310" y="12942"/>
                  </a:cubicBezTo>
                  <a:cubicBezTo>
                    <a:pt x="11137" y="13416"/>
                    <a:pt x="10933" y="13876"/>
                    <a:pt x="10852" y="13966"/>
                  </a:cubicBezTo>
                  <a:cubicBezTo>
                    <a:pt x="10742" y="14087"/>
                    <a:pt x="10695" y="14264"/>
                    <a:pt x="10669" y="14672"/>
                  </a:cubicBezTo>
                  <a:cubicBezTo>
                    <a:pt x="10620" y="15432"/>
                    <a:pt x="10697" y="15866"/>
                    <a:pt x="10915" y="16055"/>
                  </a:cubicBezTo>
                  <a:cubicBezTo>
                    <a:pt x="11066" y="16185"/>
                    <a:pt x="11095" y="16275"/>
                    <a:pt x="11095" y="16634"/>
                  </a:cubicBezTo>
                  <a:lnTo>
                    <a:pt x="11095" y="16716"/>
                  </a:lnTo>
                  <a:lnTo>
                    <a:pt x="11095" y="17060"/>
                  </a:lnTo>
                  <a:lnTo>
                    <a:pt x="11565" y="17060"/>
                  </a:lnTo>
                  <a:lnTo>
                    <a:pt x="12032" y="17060"/>
                  </a:lnTo>
                  <a:cubicBezTo>
                    <a:pt x="12035" y="17056"/>
                    <a:pt x="12036" y="17050"/>
                    <a:pt x="12039" y="17047"/>
                  </a:cubicBezTo>
                  <a:lnTo>
                    <a:pt x="12061" y="16675"/>
                  </a:lnTo>
                  <a:lnTo>
                    <a:pt x="12083" y="16291"/>
                  </a:lnTo>
                  <a:lnTo>
                    <a:pt x="12155" y="16291"/>
                  </a:lnTo>
                  <a:lnTo>
                    <a:pt x="13844" y="16291"/>
                  </a:lnTo>
                  <a:lnTo>
                    <a:pt x="13881" y="16291"/>
                  </a:lnTo>
                  <a:lnTo>
                    <a:pt x="15608" y="16291"/>
                  </a:lnTo>
                  <a:lnTo>
                    <a:pt x="15642" y="16694"/>
                  </a:lnTo>
                  <a:lnTo>
                    <a:pt x="15677" y="17060"/>
                  </a:lnTo>
                  <a:lnTo>
                    <a:pt x="16125" y="17060"/>
                  </a:lnTo>
                  <a:lnTo>
                    <a:pt x="16576" y="17060"/>
                  </a:lnTo>
                  <a:cubicBezTo>
                    <a:pt x="16585" y="17052"/>
                    <a:pt x="16591" y="17041"/>
                    <a:pt x="16598" y="17031"/>
                  </a:cubicBezTo>
                  <a:lnTo>
                    <a:pt x="16598" y="16641"/>
                  </a:lnTo>
                  <a:cubicBezTo>
                    <a:pt x="16598" y="16272"/>
                    <a:pt x="16622" y="16202"/>
                    <a:pt x="16800" y="16061"/>
                  </a:cubicBezTo>
                  <a:cubicBezTo>
                    <a:pt x="16830" y="16038"/>
                    <a:pt x="16845" y="16019"/>
                    <a:pt x="16867" y="15998"/>
                  </a:cubicBezTo>
                  <a:cubicBezTo>
                    <a:pt x="16911" y="15939"/>
                    <a:pt x="16951" y="15861"/>
                    <a:pt x="16983" y="15774"/>
                  </a:cubicBezTo>
                  <a:cubicBezTo>
                    <a:pt x="17008" y="15646"/>
                    <a:pt x="17016" y="15452"/>
                    <a:pt x="17028" y="15081"/>
                  </a:cubicBezTo>
                  <a:cubicBezTo>
                    <a:pt x="17050" y="14343"/>
                    <a:pt x="17038" y="14238"/>
                    <a:pt x="16901" y="14054"/>
                  </a:cubicBezTo>
                  <a:cubicBezTo>
                    <a:pt x="16818" y="13941"/>
                    <a:pt x="16618" y="13509"/>
                    <a:pt x="16460" y="13093"/>
                  </a:cubicBezTo>
                  <a:cubicBezTo>
                    <a:pt x="16056" y="12037"/>
                    <a:pt x="16017" y="11962"/>
                    <a:pt x="15816" y="11871"/>
                  </a:cubicBezTo>
                  <a:cubicBezTo>
                    <a:pt x="15700" y="11818"/>
                    <a:pt x="14994" y="11789"/>
                    <a:pt x="13815" y="11789"/>
                  </a:cubicBezTo>
                  <a:close/>
                  <a:moveTo>
                    <a:pt x="12856" y="12117"/>
                  </a:moveTo>
                  <a:cubicBezTo>
                    <a:pt x="13130" y="12110"/>
                    <a:pt x="13482" y="12114"/>
                    <a:pt x="13941" y="12120"/>
                  </a:cubicBezTo>
                  <a:cubicBezTo>
                    <a:pt x="15913" y="12144"/>
                    <a:pt x="15836" y="12107"/>
                    <a:pt x="16084" y="13109"/>
                  </a:cubicBezTo>
                  <a:cubicBezTo>
                    <a:pt x="16172" y="13465"/>
                    <a:pt x="16224" y="13791"/>
                    <a:pt x="16198" y="13834"/>
                  </a:cubicBezTo>
                  <a:cubicBezTo>
                    <a:pt x="16135" y="13935"/>
                    <a:pt x="11561" y="13944"/>
                    <a:pt x="11499" y="13843"/>
                  </a:cubicBezTo>
                  <a:cubicBezTo>
                    <a:pt x="11447" y="13760"/>
                    <a:pt x="11633" y="12921"/>
                    <a:pt x="11783" y="12564"/>
                  </a:cubicBezTo>
                  <a:cubicBezTo>
                    <a:pt x="11921" y="12235"/>
                    <a:pt x="12034" y="12136"/>
                    <a:pt x="12856" y="12117"/>
                  </a:cubicBezTo>
                  <a:close/>
                </a:path>
              </a:pathLst>
            </a:custGeom>
            <a:ln w="12700" cap="flat">
              <a:noFill/>
              <a:miter lim="400000"/>
            </a:ln>
            <a:effectLst/>
          </p:spPr>
        </p:pic>
        <p:sp>
          <p:nvSpPr>
            <p:cNvPr id="265" name="="/>
            <p:cNvSpPr txBox="1"/>
            <p:nvPr/>
          </p:nvSpPr>
          <p:spPr>
            <a:xfrm>
              <a:off x="0" y="2301945"/>
              <a:ext cx="744067" cy="154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300">
                  <a:solidFill>
                    <a:srgbClr val="000000"/>
                  </a:solidFill>
                  <a:latin typeface="Impact"/>
                  <a:ea typeface="Impact"/>
                  <a:cs typeface="Impact"/>
                  <a:sym typeface="Impact"/>
                </a:defRPr>
              </a:lvl1pPr>
            </a:lstStyle>
            <a:p>
              <a:r>
                <a:rPr dirty="0"/>
                <a:t>=</a:t>
              </a:r>
            </a:p>
          </p:txBody>
        </p:sp>
      </p:grpSp>
      <p:grpSp>
        <p:nvGrpSpPr>
          <p:cNvPr id="9" name="Group 8">
            <a:extLst>
              <a:ext uri="{FF2B5EF4-FFF2-40B4-BE49-F238E27FC236}">
                <a16:creationId xmlns:a16="http://schemas.microsoft.com/office/drawing/2014/main" id="{786E0FB6-7E5E-B6C2-51E3-CA6E996A8BC3}"/>
              </a:ext>
            </a:extLst>
          </p:cNvPr>
          <p:cNvGrpSpPr/>
          <p:nvPr/>
        </p:nvGrpSpPr>
        <p:grpSpPr>
          <a:xfrm>
            <a:off x="14762647" y="2916847"/>
            <a:ext cx="3341539" cy="4614214"/>
            <a:chOff x="14762647" y="4724376"/>
            <a:chExt cx="3341539" cy="4614214"/>
          </a:xfrm>
        </p:grpSpPr>
        <p:sp>
          <p:nvSpPr>
            <p:cNvPr id="2" name="=">
              <a:extLst>
                <a:ext uri="{FF2B5EF4-FFF2-40B4-BE49-F238E27FC236}">
                  <a16:creationId xmlns:a16="http://schemas.microsoft.com/office/drawing/2014/main" id="{8C9F0A89-1153-6C7C-110B-1EB580BACCF1}"/>
                </a:ext>
              </a:extLst>
            </p:cNvPr>
            <p:cNvSpPr txBox="1"/>
            <p:nvPr/>
          </p:nvSpPr>
          <p:spPr>
            <a:xfrm>
              <a:off x="14762647" y="6768545"/>
              <a:ext cx="744067" cy="154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300">
                  <a:solidFill>
                    <a:srgbClr val="000000"/>
                  </a:solidFill>
                  <a:latin typeface="Impact"/>
                  <a:ea typeface="Impact"/>
                  <a:cs typeface="Impact"/>
                  <a:sym typeface="Impact"/>
                </a:defRPr>
              </a:lvl1pPr>
            </a:lstStyle>
            <a:p>
              <a:r>
                <a:rPr dirty="0"/>
                <a:t>=</a:t>
              </a:r>
            </a:p>
          </p:txBody>
        </p:sp>
        <p:pic>
          <p:nvPicPr>
            <p:cNvPr id="4" name="Picture 3">
              <a:extLst>
                <a:ext uri="{FF2B5EF4-FFF2-40B4-BE49-F238E27FC236}">
                  <a16:creationId xmlns:a16="http://schemas.microsoft.com/office/drawing/2014/main" id="{1334EE10-1F47-2FC2-AEE8-FCD3A12546D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5728869" y="5929119"/>
              <a:ext cx="2375317" cy="3409471"/>
            </a:xfrm>
            <a:prstGeom prst="rect">
              <a:avLst/>
            </a:prstGeom>
          </p:spPr>
        </p:pic>
        <p:sp>
          <p:nvSpPr>
            <p:cNvPr id="8" name="Up Arrow 7">
              <a:extLst>
                <a:ext uri="{FF2B5EF4-FFF2-40B4-BE49-F238E27FC236}">
                  <a16:creationId xmlns:a16="http://schemas.microsoft.com/office/drawing/2014/main" id="{D009311C-BDDC-1CA6-BFC9-910EB7377328}"/>
                </a:ext>
              </a:extLst>
            </p:cNvPr>
            <p:cNvSpPr/>
            <p:nvPr/>
          </p:nvSpPr>
          <p:spPr>
            <a:xfrm>
              <a:off x="16298689" y="4724376"/>
              <a:ext cx="617838" cy="1258265"/>
            </a:xfrm>
            <a:prstGeom prst="upArrow">
              <a:avLst/>
            </a:prstGeom>
            <a:solidFill>
              <a:srgbClr val="FFFF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FFFFFF"/>
                </a:solidFill>
                <a:effectLst/>
                <a:uFillTx/>
                <a:latin typeface="+mn-lt"/>
                <a:ea typeface="+mn-ea"/>
                <a:cs typeface="+mn-cs"/>
                <a:sym typeface="Gill Sans Light"/>
              </a:endParaRPr>
            </a:p>
          </p:txBody>
        </p:sp>
      </p:grpSp>
      <p:grpSp>
        <p:nvGrpSpPr>
          <p:cNvPr id="13" name="Group 12">
            <a:extLst>
              <a:ext uri="{FF2B5EF4-FFF2-40B4-BE49-F238E27FC236}">
                <a16:creationId xmlns:a16="http://schemas.microsoft.com/office/drawing/2014/main" id="{01DD0634-DB3B-0DFD-8618-04BE1FF88EC5}"/>
              </a:ext>
            </a:extLst>
          </p:cNvPr>
          <p:cNvGrpSpPr/>
          <p:nvPr/>
        </p:nvGrpSpPr>
        <p:grpSpPr>
          <a:xfrm>
            <a:off x="18326341" y="3792206"/>
            <a:ext cx="5457047" cy="3066640"/>
            <a:chOff x="18326341" y="5599735"/>
            <a:chExt cx="5457047" cy="3066640"/>
          </a:xfrm>
        </p:grpSpPr>
        <p:grpSp>
          <p:nvGrpSpPr>
            <p:cNvPr id="10" name="Group 9">
              <a:extLst>
                <a:ext uri="{FF2B5EF4-FFF2-40B4-BE49-F238E27FC236}">
                  <a16:creationId xmlns:a16="http://schemas.microsoft.com/office/drawing/2014/main" id="{D0807412-4B2E-72D4-ECE6-82A36E4BDB67}"/>
                </a:ext>
              </a:extLst>
            </p:cNvPr>
            <p:cNvGrpSpPr/>
            <p:nvPr/>
          </p:nvGrpSpPr>
          <p:grpSpPr>
            <a:xfrm>
              <a:off x="18326341" y="6504129"/>
              <a:ext cx="5457047" cy="2162246"/>
              <a:chOff x="18326341" y="6504129"/>
              <a:chExt cx="5457047" cy="2162246"/>
            </a:xfrm>
          </p:grpSpPr>
          <p:sp>
            <p:nvSpPr>
              <p:cNvPr id="5" name="=">
                <a:extLst>
                  <a:ext uri="{FF2B5EF4-FFF2-40B4-BE49-F238E27FC236}">
                    <a16:creationId xmlns:a16="http://schemas.microsoft.com/office/drawing/2014/main" id="{1C5DDA9A-7805-0B91-2624-6BDF42EDBB41}"/>
                  </a:ext>
                </a:extLst>
              </p:cNvPr>
              <p:cNvSpPr txBox="1"/>
              <p:nvPr/>
            </p:nvSpPr>
            <p:spPr>
              <a:xfrm>
                <a:off x="18326341" y="6768545"/>
                <a:ext cx="744067" cy="154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300">
                    <a:solidFill>
                      <a:srgbClr val="000000"/>
                    </a:solidFill>
                    <a:latin typeface="Impact"/>
                    <a:ea typeface="Impact"/>
                    <a:cs typeface="Impact"/>
                    <a:sym typeface="Impact"/>
                  </a:defRPr>
                </a:lvl1pPr>
              </a:lstStyle>
              <a:p>
                <a:r>
                  <a:rPr dirty="0"/>
                  <a:t>=</a:t>
                </a:r>
              </a:p>
            </p:txBody>
          </p:sp>
          <p:pic>
            <p:nvPicPr>
              <p:cNvPr id="7" name="Picture 6">
                <a:extLst>
                  <a:ext uri="{FF2B5EF4-FFF2-40B4-BE49-F238E27FC236}">
                    <a16:creationId xmlns:a16="http://schemas.microsoft.com/office/drawing/2014/main" id="{8DC4D516-C973-40B2-38B2-324470B5A07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9338388" y="6504129"/>
                <a:ext cx="4445000" cy="2162246"/>
              </a:xfrm>
              <a:prstGeom prst="rect">
                <a:avLst/>
              </a:prstGeom>
            </p:spPr>
          </p:pic>
        </p:grpSp>
        <p:sp>
          <p:nvSpPr>
            <p:cNvPr id="12" name="Up Arrow 11">
              <a:extLst>
                <a:ext uri="{FF2B5EF4-FFF2-40B4-BE49-F238E27FC236}">
                  <a16:creationId xmlns:a16="http://schemas.microsoft.com/office/drawing/2014/main" id="{3A0BDC2B-C1CC-3921-4D46-B9E1EE456DC2}"/>
                </a:ext>
              </a:extLst>
            </p:cNvPr>
            <p:cNvSpPr/>
            <p:nvPr/>
          </p:nvSpPr>
          <p:spPr>
            <a:xfrm>
              <a:off x="21791993" y="5599735"/>
              <a:ext cx="617838" cy="1258265"/>
            </a:xfrm>
            <a:prstGeom prst="upArrow">
              <a:avLst/>
            </a:prstGeom>
            <a:solidFill>
              <a:srgbClr val="FFFF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FFFFFF"/>
                </a:solidFill>
                <a:effectLst/>
                <a:uFillTx/>
                <a:latin typeface="+mn-lt"/>
                <a:ea typeface="+mn-ea"/>
                <a:cs typeface="+mn-cs"/>
                <a:sym typeface="Gill Sans Light"/>
              </a:endParaRPr>
            </a:p>
          </p:txBody>
        </p:sp>
      </p:grpSp>
      <p:pic>
        <p:nvPicPr>
          <p:cNvPr id="3" name="logo5dec.png" descr="logo5dec.png">
            <a:extLst>
              <a:ext uri="{FF2B5EF4-FFF2-40B4-BE49-F238E27FC236}">
                <a16:creationId xmlns:a16="http://schemas.microsoft.com/office/drawing/2014/main" id="{E1434E70-2B34-B179-891F-5E8345C7330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744775" y="439514"/>
            <a:ext cx="2228568" cy="981012"/>
          </a:xfrm>
          <a:prstGeom prst="rect">
            <a:avLst/>
          </a:prstGeom>
          <a:ln w="12700">
            <a:miter lim="400000"/>
          </a:ln>
        </p:spPr>
      </p:pic>
      <p:grpSp>
        <p:nvGrpSpPr>
          <p:cNvPr id="6" name="Group 5">
            <a:extLst>
              <a:ext uri="{FF2B5EF4-FFF2-40B4-BE49-F238E27FC236}">
                <a16:creationId xmlns:a16="http://schemas.microsoft.com/office/drawing/2014/main" id="{05BA609C-0C98-D502-AE12-6301E26E72A3}"/>
              </a:ext>
            </a:extLst>
          </p:cNvPr>
          <p:cNvGrpSpPr>
            <a:grpSpLocks noChangeAspect="1"/>
          </p:cNvGrpSpPr>
          <p:nvPr/>
        </p:nvGrpSpPr>
        <p:grpSpPr>
          <a:xfrm>
            <a:off x="410660" y="930021"/>
            <a:ext cx="1819395" cy="1548000"/>
            <a:chOff x="12250845" y="2710354"/>
            <a:chExt cx="2642191" cy="2252311"/>
          </a:xfrm>
        </p:grpSpPr>
        <p:pic>
          <p:nvPicPr>
            <p:cNvPr id="11" name="Image" descr="Image">
              <a:extLst>
                <a:ext uri="{FF2B5EF4-FFF2-40B4-BE49-F238E27FC236}">
                  <a16:creationId xmlns:a16="http://schemas.microsoft.com/office/drawing/2014/main" id="{AC3F0C7D-1F44-7F92-95A3-6045B3488E74}"/>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2566567" y="2710354"/>
              <a:ext cx="1859081" cy="1684042"/>
            </a:xfrm>
            <a:custGeom>
              <a:avLst/>
              <a:gdLst/>
              <a:ahLst/>
              <a:cxnLst>
                <a:cxn ang="0">
                  <a:pos x="wd2" y="hd2"/>
                </a:cxn>
                <a:cxn ang="5400000">
                  <a:pos x="wd2" y="hd2"/>
                </a:cxn>
                <a:cxn ang="10800000">
                  <a:pos x="wd2" y="hd2"/>
                </a:cxn>
                <a:cxn ang="16200000">
                  <a:pos x="wd2" y="hd2"/>
                </a:cxn>
              </a:cxnLst>
              <a:rect l="0" t="0" r="r" b="b"/>
              <a:pathLst>
                <a:path w="21589" h="21578" extrusionOk="0">
                  <a:moveTo>
                    <a:pt x="10231" y="0"/>
                  </a:moveTo>
                  <a:cubicBezTo>
                    <a:pt x="10141" y="0"/>
                    <a:pt x="9910" y="238"/>
                    <a:pt x="9555" y="703"/>
                  </a:cubicBezTo>
                  <a:cubicBezTo>
                    <a:pt x="9380" y="932"/>
                    <a:pt x="9072" y="1310"/>
                    <a:pt x="8871" y="1539"/>
                  </a:cubicBezTo>
                  <a:cubicBezTo>
                    <a:pt x="8488" y="1976"/>
                    <a:pt x="8251" y="2322"/>
                    <a:pt x="8277" y="2408"/>
                  </a:cubicBezTo>
                  <a:cubicBezTo>
                    <a:pt x="8285" y="2436"/>
                    <a:pt x="8426" y="2483"/>
                    <a:pt x="8591" y="2512"/>
                  </a:cubicBezTo>
                  <a:cubicBezTo>
                    <a:pt x="8756" y="2541"/>
                    <a:pt x="9104" y="2623"/>
                    <a:pt x="9366" y="2693"/>
                  </a:cubicBezTo>
                  <a:cubicBezTo>
                    <a:pt x="10092" y="2886"/>
                    <a:pt x="10777" y="3046"/>
                    <a:pt x="10945" y="3063"/>
                  </a:cubicBezTo>
                  <a:cubicBezTo>
                    <a:pt x="11093" y="3078"/>
                    <a:pt x="11096" y="3074"/>
                    <a:pt x="11092" y="2911"/>
                  </a:cubicBezTo>
                  <a:cubicBezTo>
                    <a:pt x="11089" y="2819"/>
                    <a:pt x="11080" y="2674"/>
                    <a:pt x="11070" y="2583"/>
                  </a:cubicBezTo>
                  <a:cubicBezTo>
                    <a:pt x="11054" y="2422"/>
                    <a:pt x="11056" y="2414"/>
                    <a:pt x="11247" y="2374"/>
                  </a:cubicBezTo>
                  <a:cubicBezTo>
                    <a:pt x="11354" y="2353"/>
                    <a:pt x="11795" y="2332"/>
                    <a:pt x="12224" y="2327"/>
                  </a:cubicBezTo>
                  <a:cubicBezTo>
                    <a:pt x="12828" y="2320"/>
                    <a:pt x="13097" y="2338"/>
                    <a:pt x="13433" y="2408"/>
                  </a:cubicBezTo>
                  <a:cubicBezTo>
                    <a:pt x="13671" y="2457"/>
                    <a:pt x="13931" y="2503"/>
                    <a:pt x="14010" y="2507"/>
                  </a:cubicBezTo>
                  <a:cubicBezTo>
                    <a:pt x="14088" y="2512"/>
                    <a:pt x="14176" y="2544"/>
                    <a:pt x="14204" y="2574"/>
                  </a:cubicBezTo>
                  <a:cubicBezTo>
                    <a:pt x="14231" y="2604"/>
                    <a:pt x="14276" y="2626"/>
                    <a:pt x="14307" y="2626"/>
                  </a:cubicBezTo>
                  <a:cubicBezTo>
                    <a:pt x="14428" y="2626"/>
                    <a:pt x="15062" y="2890"/>
                    <a:pt x="15521" y="3130"/>
                  </a:cubicBezTo>
                  <a:cubicBezTo>
                    <a:pt x="17392" y="4109"/>
                    <a:pt x="18888" y="5920"/>
                    <a:pt x="19597" y="8064"/>
                  </a:cubicBezTo>
                  <a:cubicBezTo>
                    <a:pt x="19879" y="8918"/>
                    <a:pt x="20008" y="9603"/>
                    <a:pt x="20100" y="10771"/>
                  </a:cubicBezTo>
                  <a:cubicBezTo>
                    <a:pt x="20132" y="11172"/>
                    <a:pt x="20057" y="12126"/>
                    <a:pt x="19945" y="12751"/>
                  </a:cubicBezTo>
                  <a:cubicBezTo>
                    <a:pt x="19557" y="14931"/>
                    <a:pt x="18370" y="16959"/>
                    <a:pt x="16721" y="18265"/>
                  </a:cubicBezTo>
                  <a:cubicBezTo>
                    <a:pt x="15949" y="18876"/>
                    <a:pt x="14772" y="19421"/>
                    <a:pt x="13691" y="19665"/>
                  </a:cubicBezTo>
                  <a:cubicBezTo>
                    <a:pt x="13572" y="19692"/>
                    <a:pt x="13351" y="19745"/>
                    <a:pt x="13196" y="19779"/>
                  </a:cubicBezTo>
                  <a:cubicBezTo>
                    <a:pt x="12812" y="19866"/>
                    <a:pt x="11200" y="19866"/>
                    <a:pt x="10795" y="19779"/>
                  </a:cubicBezTo>
                  <a:cubicBezTo>
                    <a:pt x="9595" y="19524"/>
                    <a:pt x="8641" y="19106"/>
                    <a:pt x="7739" y="18445"/>
                  </a:cubicBezTo>
                  <a:cubicBezTo>
                    <a:pt x="6498" y="17537"/>
                    <a:pt x="5521" y="16365"/>
                    <a:pt x="4993" y="15154"/>
                  </a:cubicBezTo>
                  <a:lnTo>
                    <a:pt x="4842" y="14812"/>
                  </a:lnTo>
                  <a:lnTo>
                    <a:pt x="4291" y="15097"/>
                  </a:lnTo>
                  <a:cubicBezTo>
                    <a:pt x="3989" y="15255"/>
                    <a:pt x="3677" y="15417"/>
                    <a:pt x="3598" y="15458"/>
                  </a:cubicBezTo>
                  <a:cubicBezTo>
                    <a:pt x="3470" y="15525"/>
                    <a:pt x="3458" y="15548"/>
                    <a:pt x="3482" y="15681"/>
                  </a:cubicBezTo>
                  <a:cubicBezTo>
                    <a:pt x="3648" y="16596"/>
                    <a:pt x="5322" y="18769"/>
                    <a:pt x="6577" y="19699"/>
                  </a:cubicBezTo>
                  <a:cubicBezTo>
                    <a:pt x="8189" y="20894"/>
                    <a:pt x="9439" y="21371"/>
                    <a:pt x="11402" y="21551"/>
                  </a:cubicBezTo>
                  <a:cubicBezTo>
                    <a:pt x="11939" y="21600"/>
                    <a:pt x="13164" y="21580"/>
                    <a:pt x="13541" y="21513"/>
                  </a:cubicBezTo>
                  <a:cubicBezTo>
                    <a:pt x="14075" y="21418"/>
                    <a:pt x="14801" y="21207"/>
                    <a:pt x="14888" y="21123"/>
                  </a:cubicBezTo>
                  <a:cubicBezTo>
                    <a:pt x="14926" y="21087"/>
                    <a:pt x="14966" y="21071"/>
                    <a:pt x="14978" y="21085"/>
                  </a:cubicBezTo>
                  <a:cubicBezTo>
                    <a:pt x="15019" y="21130"/>
                    <a:pt x="15839" y="20782"/>
                    <a:pt x="16377" y="20492"/>
                  </a:cubicBezTo>
                  <a:cubicBezTo>
                    <a:pt x="17298" y="19995"/>
                    <a:pt x="18186" y="19289"/>
                    <a:pt x="18856" y="18530"/>
                  </a:cubicBezTo>
                  <a:cubicBezTo>
                    <a:pt x="19780" y="17485"/>
                    <a:pt x="20413" y="16458"/>
                    <a:pt x="20978" y="15083"/>
                  </a:cubicBezTo>
                  <a:cubicBezTo>
                    <a:pt x="21233" y="14464"/>
                    <a:pt x="21521" y="13284"/>
                    <a:pt x="21499" y="12941"/>
                  </a:cubicBezTo>
                  <a:cubicBezTo>
                    <a:pt x="21493" y="12848"/>
                    <a:pt x="21507" y="12742"/>
                    <a:pt x="21529" y="12704"/>
                  </a:cubicBezTo>
                  <a:cubicBezTo>
                    <a:pt x="21552" y="12664"/>
                    <a:pt x="21577" y="11944"/>
                    <a:pt x="21585" y="11084"/>
                  </a:cubicBezTo>
                  <a:cubicBezTo>
                    <a:pt x="21597" y="9809"/>
                    <a:pt x="21583" y="9464"/>
                    <a:pt x="21525" y="9104"/>
                  </a:cubicBezTo>
                  <a:cubicBezTo>
                    <a:pt x="21438" y="8568"/>
                    <a:pt x="21258" y="7881"/>
                    <a:pt x="21176" y="7779"/>
                  </a:cubicBezTo>
                  <a:cubicBezTo>
                    <a:pt x="21143" y="7737"/>
                    <a:pt x="21124" y="7693"/>
                    <a:pt x="21137" y="7679"/>
                  </a:cubicBezTo>
                  <a:cubicBezTo>
                    <a:pt x="21179" y="7633"/>
                    <a:pt x="20943" y="6998"/>
                    <a:pt x="20608" y="6254"/>
                  </a:cubicBezTo>
                  <a:cubicBezTo>
                    <a:pt x="20177" y="5295"/>
                    <a:pt x="19470" y="4234"/>
                    <a:pt x="18783" y="3519"/>
                  </a:cubicBezTo>
                  <a:cubicBezTo>
                    <a:pt x="17540" y="2226"/>
                    <a:pt x="15909" y="1235"/>
                    <a:pt x="14363" y="831"/>
                  </a:cubicBezTo>
                  <a:cubicBezTo>
                    <a:pt x="14208" y="791"/>
                    <a:pt x="14045" y="749"/>
                    <a:pt x="13997" y="736"/>
                  </a:cubicBezTo>
                  <a:cubicBezTo>
                    <a:pt x="13239" y="534"/>
                    <a:pt x="12088" y="474"/>
                    <a:pt x="11212" y="594"/>
                  </a:cubicBezTo>
                  <a:cubicBezTo>
                    <a:pt x="10876" y="640"/>
                    <a:pt x="10574" y="670"/>
                    <a:pt x="10541" y="655"/>
                  </a:cubicBezTo>
                  <a:cubicBezTo>
                    <a:pt x="10507" y="641"/>
                    <a:pt x="10438" y="486"/>
                    <a:pt x="10386" y="313"/>
                  </a:cubicBezTo>
                  <a:cubicBezTo>
                    <a:pt x="10330" y="128"/>
                    <a:pt x="10266" y="0"/>
                    <a:pt x="10231" y="0"/>
                  </a:cubicBezTo>
                  <a:close/>
                  <a:moveTo>
                    <a:pt x="14862" y="4265"/>
                  </a:moveTo>
                  <a:cubicBezTo>
                    <a:pt x="14830" y="4278"/>
                    <a:pt x="14727" y="4448"/>
                    <a:pt x="14634" y="4640"/>
                  </a:cubicBezTo>
                  <a:cubicBezTo>
                    <a:pt x="14541" y="4832"/>
                    <a:pt x="14354" y="5202"/>
                    <a:pt x="14216" y="5461"/>
                  </a:cubicBezTo>
                  <a:cubicBezTo>
                    <a:pt x="14079" y="5721"/>
                    <a:pt x="13959" y="5965"/>
                    <a:pt x="13954" y="6003"/>
                  </a:cubicBezTo>
                  <a:cubicBezTo>
                    <a:pt x="13949" y="6041"/>
                    <a:pt x="13926" y="6085"/>
                    <a:pt x="13902" y="6102"/>
                  </a:cubicBezTo>
                  <a:cubicBezTo>
                    <a:pt x="13835" y="6153"/>
                    <a:pt x="13660" y="6495"/>
                    <a:pt x="13700" y="6497"/>
                  </a:cubicBezTo>
                  <a:cubicBezTo>
                    <a:pt x="13720" y="6497"/>
                    <a:pt x="13704" y="6522"/>
                    <a:pt x="13666" y="6554"/>
                  </a:cubicBezTo>
                  <a:cubicBezTo>
                    <a:pt x="13562" y="6641"/>
                    <a:pt x="12064" y="9548"/>
                    <a:pt x="12095" y="9602"/>
                  </a:cubicBezTo>
                  <a:cubicBezTo>
                    <a:pt x="12109" y="9628"/>
                    <a:pt x="12138" y="9636"/>
                    <a:pt x="12159" y="9621"/>
                  </a:cubicBezTo>
                  <a:cubicBezTo>
                    <a:pt x="12180" y="9607"/>
                    <a:pt x="12213" y="9627"/>
                    <a:pt x="12232" y="9664"/>
                  </a:cubicBezTo>
                  <a:cubicBezTo>
                    <a:pt x="12252" y="9702"/>
                    <a:pt x="12401" y="9818"/>
                    <a:pt x="12568" y="9925"/>
                  </a:cubicBezTo>
                  <a:cubicBezTo>
                    <a:pt x="12735" y="10032"/>
                    <a:pt x="12894" y="10124"/>
                    <a:pt x="12921" y="10125"/>
                  </a:cubicBezTo>
                  <a:cubicBezTo>
                    <a:pt x="12963" y="10126"/>
                    <a:pt x="13196" y="9783"/>
                    <a:pt x="13196" y="9721"/>
                  </a:cubicBezTo>
                  <a:cubicBezTo>
                    <a:pt x="13196" y="9709"/>
                    <a:pt x="13266" y="9569"/>
                    <a:pt x="13351" y="9408"/>
                  </a:cubicBezTo>
                  <a:cubicBezTo>
                    <a:pt x="13437" y="9246"/>
                    <a:pt x="13510" y="9081"/>
                    <a:pt x="13515" y="9042"/>
                  </a:cubicBezTo>
                  <a:cubicBezTo>
                    <a:pt x="13520" y="9003"/>
                    <a:pt x="13546" y="8955"/>
                    <a:pt x="13571" y="8938"/>
                  </a:cubicBezTo>
                  <a:cubicBezTo>
                    <a:pt x="13626" y="8898"/>
                    <a:pt x="14196" y="7789"/>
                    <a:pt x="14208" y="7698"/>
                  </a:cubicBezTo>
                  <a:cubicBezTo>
                    <a:pt x="14213" y="7662"/>
                    <a:pt x="14240" y="7621"/>
                    <a:pt x="14264" y="7603"/>
                  </a:cubicBezTo>
                  <a:cubicBezTo>
                    <a:pt x="14288" y="7586"/>
                    <a:pt x="14580" y="7040"/>
                    <a:pt x="14914" y="6397"/>
                  </a:cubicBezTo>
                  <a:cubicBezTo>
                    <a:pt x="15247" y="5753"/>
                    <a:pt x="15560" y="5154"/>
                    <a:pt x="15611" y="5062"/>
                  </a:cubicBezTo>
                  <a:cubicBezTo>
                    <a:pt x="15737" y="4835"/>
                    <a:pt x="15730" y="4751"/>
                    <a:pt x="15564" y="4611"/>
                  </a:cubicBezTo>
                  <a:cubicBezTo>
                    <a:pt x="15371" y="4449"/>
                    <a:pt x="14935" y="4234"/>
                    <a:pt x="14862" y="4265"/>
                  </a:cubicBezTo>
                  <a:close/>
                  <a:moveTo>
                    <a:pt x="2053" y="5651"/>
                  </a:moveTo>
                  <a:cubicBezTo>
                    <a:pt x="1780" y="5665"/>
                    <a:pt x="1514" y="5700"/>
                    <a:pt x="1365" y="5751"/>
                  </a:cubicBezTo>
                  <a:cubicBezTo>
                    <a:pt x="645" y="5995"/>
                    <a:pt x="115" y="6878"/>
                    <a:pt x="108" y="7855"/>
                  </a:cubicBezTo>
                  <a:lnTo>
                    <a:pt x="108" y="8287"/>
                  </a:lnTo>
                  <a:lnTo>
                    <a:pt x="753" y="8287"/>
                  </a:lnTo>
                  <a:lnTo>
                    <a:pt x="1403" y="8287"/>
                  </a:lnTo>
                  <a:lnTo>
                    <a:pt x="1451" y="7926"/>
                  </a:lnTo>
                  <a:cubicBezTo>
                    <a:pt x="1527" y="7323"/>
                    <a:pt x="1729" y="7022"/>
                    <a:pt x="2109" y="6943"/>
                  </a:cubicBezTo>
                  <a:cubicBezTo>
                    <a:pt x="2282" y="6907"/>
                    <a:pt x="2697" y="7031"/>
                    <a:pt x="2828" y="7157"/>
                  </a:cubicBezTo>
                  <a:cubicBezTo>
                    <a:pt x="2965" y="7289"/>
                    <a:pt x="3069" y="7626"/>
                    <a:pt x="3069" y="7931"/>
                  </a:cubicBezTo>
                  <a:cubicBezTo>
                    <a:pt x="3069" y="8506"/>
                    <a:pt x="2824" y="8841"/>
                    <a:pt x="1726" y="9750"/>
                  </a:cubicBezTo>
                  <a:cubicBezTo>
                    <a:pt x="658" y="10634"/>
                    <a:pt x="250" y="11182"/>
                    <a:pt x="69" y="11977"/>
                  </a:cubicBezTo>
                  <a:cubicBezTo>
                    <a:pt x="28" y="12156"/>
                    <a:pt x="3" y="12354"/>
                    <a:pt x="0" y="12514"/>
                  </a:cubicBezTo>
                  <a:cubicBezTo>
                    <a:pt x="-3" y="12673"/>
                    <a:pt x="15" y="12796"/>
                    <a:pt x="52" y="12836"/>
                  </a:cubicBezTo>
                  <a:cubicBezTo>
                    <a:pt x="134" y="12927"/>
                    <a:pt x="4425" y="12918"/>
                    <a:pt x="4494" y="12827"/>
                  </a:cubicBezTo>
                  <a:cubicBezTo>
                    <a:pt x="4527" y="12782"/>
                    <a:pt x="4541" y="12554"/>
                    <a:pt x="4532" y="12124"/>
                  </a:cubicBezTo>
                  <a:lnTo>
                    <a:pt x="4519" y="11483"/>
                  </a:lnTo>
                  <a:lnTo>
                    <a:pt x="3245" y="11474"/>
                  </a:lnTo>
                  <a:cubicBezTo>
                    <a:pt x="2543" y="11467"/>
                    <a:pt x="1940" y="11449"/>
                    <a:pt x="1907" y="11436"/>
                  </a:cubicBezTo>
                  <a:cubicBezTo>
                    <a:pt x="1808" y="11395"/>
                    <a:pt x="1948" y="11257"/>
                    <a:pt x="2759" y="10609"/>
                  </a:cubicBezTo>
                  <a:cubicBezTo>
                    <a:pt x="3676" y="9876"/>
                    <a:pt x="3868" y="9688"/>
                    <a:pt x="4123" y="9275"/>
                  </a:cubicBezTo>
                  <a:cubicBezTo>
                    <a:pt x="4364" y="8886"/>
                    <a:pt x="4496" y="8497"/>
                    <a:pt x="4528" y="8069"/>
                  </a:cubicBezTo>
                  <a:cubicBezTo>
                    <a:pt x="4613" y="6946"/>
                    <a:pt x="3832" y="5874"/>
                    <a:pt x="2789" y="5680"/>
                  </a:cubicBezTo>
                  <a:cubicBezTo>
                    <a:pt x="2606" y="5646"/>
                    <a:pt x="2327" y="5638"/>
                    <a:pt x="2053" y="5651"/>
                  </a:cubicBezTo>
                  <a:close/>
                  <a:moveTo>
                    <a:pt x="8372" y="5718"/>
                  </a:moveTo>
                  <a:cubicBezTo>
                    <a:pt x="7489" y="5657"/>
                    <a:pt x="7343" y="5702"/>
                    <a:pt x="7162" y="6098"/>
                  </a:cubicBezTo>
                  <a:cubicBezTo>
                    <a:pt x="7123" y="6182"/>
                    <a:pt x="6969" y="6463"/>
                    <a:pt x="6818" y="6720"/>
                  </a:cubicBezTo>
                  <a:cubicBezTo>
                    <a:pt x="6667" y="6977"/>
                    <a:pt x="6512" y="7264"/>
                    <a:pt x="6469" y="7356"/>
                  </a:cubicBezTo>
                  <a:cubicBezTo>
                    <a:pt x="6426" y="7448"/>
                    <a:pt x="6150" y="7946"/>
                    <a:pt x="5858" y="8463"/>
                  </a:cubicBezTo>
                  <a:cubicBezTo>
                    <a:pt x="5566" y="8979"/>
                    <a:pt x="5259" y="9554"/>
                    <a:pt x="5174" y="9745"/>
                  </a:cubicBezTo>
                  <a:cubicBezTo>
                    <a:pt x="5020" y="10089"/>
                    <a:pt x="5019" y="10100"/>
                    <a:pt x="5019" y="10704"/>
                  </a:cubicBezTo>
                  <a:lnTo>
                    <a:pt x="5019" y="11317"/>
                  </a:lnTo>
                  <a:lnTo>
                    <a:pt x="6263" y="11331"/>
                  </a:lnTo>
                  <a:lnTo>
                    <a:pt x="7506" y="11341"/>
                  </a:lnTo>
                  <a:lnTo>
                    <a:pt x="7519" y="12053"/>
                  </a:lnTo>
                  <a:cubicBezTo>
                    <a:pt x="7527" y="12479"/>
                    <a:pt x="7547" y="12794"/>
                    <a:pt x="7575" y="12832"/>
                  </a:cubicBezTo>
                  <a:cubicBezTo>
                    <a:pt x="7610" y="12878"/>
                    <a:pt x="7781" y="12893"/>
                    <a:pt x="8221" y="12893"/>
                  </a:cubicBezTo>
                  <a:cubicBezTo>
                    <a:pt x="8661" y="12893"/>
                    <a:pt x="8827" y="12878"/>
                    <a:pt x="8862" y="12832"/>
                  </a:cubicBezTo>
                  <a:cubicBezTo>
                    <a:pt x="8891" y="12794"/>
                    <a:pt x="8915" y="12479"/>
                    <a:pt x="8922" y="12053"/>
                  </a:cubicBezTo>
                  <a:lnTo>
                    <a:pt x="8935" y="11341"/>
                  </a:lnTo>
                  <a:lnTo>
                    <a:pt x="9301" y="11317"/>
                  </a:lnTo>
                  <a:lnTo>
                    <a:pt x="9667" y="11293"/>
                  </a:lnTo>
                  <a:lnTo>
                    <a:pt x="9680" y="10799"/>
                  </a:lnTo>
                  <a:cubicBezTo>
                    <a:pt x="9697" y="10132"/>
                    <a:pt x="9673" y="10087"/>
                    <a:pt x="9250" y="10068"/>
                  </a:cubicBezTo>
                  <a:lnTo>
                    <a:pt x="8935" y="10054"/>
                  </a:lnTo>
                  <a:lnTo>
                    <a:pt x="8914" y="7902"/>
                  </a:lnTo>
                  <a:lnTo>
                    <a:pt x="8892" y="5756"/>
                  </a:lnTo>
                  <a:lnTo>
                    <a:pt x="8372" y="5718"/>
                  </a:lnTo>
                  <a:close/>
                  <a:moveTo>
                    <a:pt x="11940" y="10077"/>
                  </a:moveTo>
                  <a:cubicBezTo>
                    <a:pt x="11650" y="10069"/>
                    <a:pt x="11342" y="10203"/>
                    <a:pt x="11105" y="10509"/>
                  </a:cubicBezTo>
                  <a:cubicBezTo>
                    <a:pt x="10910" y="10761"/>
                    <a:pt x="10791" y="11179"/>
                    <a:pt x="10885" y="11284"/>
                  </a:cubicBezTo>
                  <a:cubicBezTo>
                    <a:pt x="10900" y="11300"/>
                    <a:pt x="10919" y="11392"/>
                    <a:pt x="10924" y="11488"/>
                  </a:cubicBezTo>
                  <a:cubicBezTo>
                    <a:pt x="10930" y="11593"/>
                    <a:pt x="10962" y="11684"/>
                    <a:pt x="11006" y="11711"/>
                  </a:cubicBezTo>
                  <a:cubicBezTo>
                    <a:pt x="11045" y="11735"/>
                    <a:pt x="11066" y="11773"/>
                    <a:pt x="11053" y="11796"/>
                  </a:cubicBezTo>
                  <a:cubicBezTo>
                    <a:pt x="11010" y="11874"/>
                    <a:pt x="11320" y="12156"/>
                    <a:pt x="11535" y="12238"/>
                  </a:cubicBezTo>
                  <a:cubicBezTo>
                    <a:pt x="12234" y="12505"/>
                    <a:pt x="12861" y="11993"/>
                    <a:pt x="12861" y="11155"/>
                  </a:cubicBezTo>
                  <a:cubicBezTo>
                    <a:pt x="12861" y="10498"/>
                    <a:pt x="12423" y="10091"/>
                    <a:pt x="11940" y="10077"/>
                  </a:cubicBezTo>
                  <a:close/>
                  <a:moveTo>
                    <a:pt x="18344" y="10600"/>
                  </a:moveTo>
                  <a:lnTo>
                    <a:pt x="16093" y="10614"/>
                  </a:lnTo>
                  <a:cubicBezTo>
                    <a:pt x="14148" y="10625"/>
                    <a:pt x="13835" y="10633"/>
                    <a:pt x="13799" y="10695"/>
                  </a:cubicBezTo>
                  <a:cubicBezTo>
                    <a:pt x="13776" y="10734"/>
                    <a:pt x="13763" y="11047"/>
                    <a:pt x="13769" y="11388"/>
                  </a:cubicBezTo>
                  <a:lnTo>
                    <a:pt x="13782" y="12010"/>
                  </a:lnTo>
                  <a:lnTo>
                    <a:pt x="15228" y="12024"/>
                  </a:lnTo>
                  <a:cubicBezTo>
                    <a:pt x="16025" y="12031"/>
                    <a:pt x="16701" y="12046"/>
                    <a:pt x="16730" y="12058"/>
                  </a:cubicBezTo>
                  <a:cubicBezTo>
                    <a:pt x="16763" y="12071"/>
                    <a:pt x="16647" y="12291"/>
                    <a:pt x="16420" y="12642"/>
                  </a:cubicBezTo>
                  <a:cubicBezTo>
                    <a:pt x="16220" y="12952"/>
                    <a:pt x="15971" y="13366"/>
                    <a:pt x="15865" y="13563"/>
                  </a:cubicBezTo>
                  <a:cubicBezTo>
                    <a:pt x="15494" y="14250"/>
                    <a:pt x="14972" y="15494"/>
                    <a:pt x="15030" y="15558"/>
                  </a:cubicBezTo>
                  <a:cubicBezTo>
                    <a:pt x="15044" y="15573"/>
                    <a:pt x="15029" y="15616"/>
                    <a:pt x="14996" y="15657"/>
                  </a:cubicBezTo>
                  <a:cubicBezTo>
                    <a:pt x="14904" y="15773"/>
                    <a:pt x="14718" y="16555"/>
                    <a:pt x="14660" y="17063"/>
                  </a:cubicBezTo>
                  <a:cubicBezTo>
                    <a:pt x="14596" y="17617"/>
                    <a:pt x="14631" y="17752"/>
                    <a:pt x="14849" y="17775"/>
                  </a:cubicBezTo>
                  <a:cubicBezTo>
                    <a:pt x="15030" y="17795"/>
                    <a:pt x="15969" y="17764"/>
                    <a:pt x="16041" y="17737"/>
                  </a:cubicBezTo>
                  <a:cubicBezTo>
                    <a:pt x="16076" y="17725"/>
                    <a:pt x="16097" y="17621"/>
                    <a:pt x="16097" y="17443"/>
                  </a:cubicBezTo>
                  <a:cubicBezTo>
                    <a:pt x="16098" y="17158"/>
                    <a:pt x="16178" y="16537"/>
                    <a:pt x="16270" y="16118"/>
                  </a:cubicBezTo>
                  <a:cubicBezTo>
                    <a:pt x="16522" y="14963"/>
                    <a:pt x="17094" y="13716"/>
                    <a:pt x="17944" y="12471"/>
                  </a:cubicBezTo>
                  <a:cubicBezTo>
                    <a:pt x="18188" y="12113"/>
                    <a:pt x="18378" y="11789"/>
                    <a:pt x="18366" y="11754"/>
                  </a:cubicBezTo>
                  <a:cubicBezTo>
                    <a:pt x="18353" y="11719"/>
                    <a:pt x="18344" y="11446"/>
                    <a:pt x="18344" y="11146"/>
                  </a:cubicBezTo>
                  <a:lnTo>
                    <a:pt x="18344" y="10600"/>
                  </a:lnTo>
                  <a:close/>
                  <a:moveTo>
                    <a:pt x="10760" y="12143"/>
                  </a:moveTo>
                  <a:cubicBezTo>
                    <a:pt x="10702" y="12168"/>
                    <a:pt x="9815" y="13779"/>
                    <a:pt x="9801" y="13886"/>
                  </a:cubicBezTo>
                  <a:cubicBezTo>
                    <a:pt x="9796" y="13921"/>
                    <a:pt x="9770" y="13968"/>
                    <a:pt x="9745" y="13986"/>
                  </a:cubicBezTo>
                  <a:cubicBezTo>
                    <a:pt x="9664" y="14041"/>
                    <a:pt x="8829" y="15594"/>
                    <a:pt x="8828" y="15691"/>
                  </a:cubicBezTo>
                  <a:cubicBezTo>
                    <a:pt x="8827" y="15719"/>
                    <a:pt x="8869" y="15770"/>
                    <a:pt x="8922" y="15800"/>
                  </a:cubicBezTo>
                  <a:cubicBezTo>
                    <a:pt x="8976" y="15830"/>
                    <a:pt x="9147" y="15927"/>
                    <a:pt x="9301" y="16018"/>
                  </a:cubicBezTo>
                  <a:cubicBezTo>
                    <a:pt x="9598" y="16194"/>
                    <a:pt x="9637" y="16209"/>
                    <a:pt x="9719" y="16151"/>
                  </a:cubicBezTo>
                  <a:cubicBezTo>
                    <a:pt x="9747" y="16131"/>
                    <a:pt x="9932" y="15826"/>
                    <a:pt x="10128" y="15472"/>
                  </a:cubicBezTo>
                  <a:cubicBezTo>
                    <a:pt x="11119" y="13676"/>
                    <a:pt x="11552" y="12820"/>
                    <a:pt x="11552" y="12656"/>
                  </a:cubicBezTo>
                  <a:cubicBezTo>
                    <a:pt x="11552" y="12589"/>
                    <a:pt x="11449" y="12503"/>
                    <a:pt x="11182" y="12343"/>
                  </a:cubicBezTo>
                  <a:cubicBezTo>
                    <a:pt x="10979" y="12220"/>
                    <a:pt x="10790" y="12131"/>
                    <a:pt x="10760" y="12143"/>
                  </a:cubicBezTo>
                  <a:close/>
                </a:path>
              </a:pathLst>
            </a:custGeom>
            <a:ln w="12700">
              <a:miter lim="400000"/>
            </a:ln>
          </p:spPr>
        </p:pic>
        <p:sp>
          <p:nvSpPr>
            <p:cNvPr id="14" name="TextBox 13">
              <a:extLst>
                <a:ext uri="{FF2B5EF4-FFF2-40B4-BE49-F238E27FC236}">
                  <a16:creationId xmlns:a16="http://schemas.microsoft.com/office/drawing/2014/main" id="{F1D7FFC8-7245-6E31-478B-E4FE41AB08DF}"/>
                </a:ext>
              </a:extLst>
            </p:cNvPr>
            <p:cNvSpPr txBox="1"/>
            <p:nvPr/>
          </p:nvSpPr>
          <p:spPr>
            <a:xfrm>
              <a:off x="12250845" y="4501000"/>
              <a:ext cx="2642191"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SG" sz="2400" b="1" dirty="0"/>
                <a:t>Availability</a:t>
              </a:r>
            </a:p>
          </p:txBody>
        </p:sp>
      </p:grpSp>
      <p:grpSp>
        <p:nvGrpSpPr>
          <p:cNvPr id="17" name="Group 16">
            <a:extLst>
              <a:ext uri="{FF2B5EF4-FFF2-40B4-BE49-F238E27FC236}">
                <a16:creationId xmlns:a16="http://schemas.microsoft.com/office/drawing/2014/main" id="{3C23A2D5-BA1F-BCD0-9803-59DA45676405}"/>
              </a:ext>
            </a:extLst>
          </p:cNvPr>
          <p:cNvGrpSpPr/>
          <p:nvPr/>
        </p:nvGrpSpPr>
        <p:grpSpPr>
          <a:xfrm>
            <a:off x="480713" y="7454389"/>
            <a:ext cx="17845629" cy="5719376"/>
            <a:chOff x="480714" y="7776016"/>
            <a:chExt cx="17845629" cy="5719376"/>
          </a:xfrm>
        </p:grpSpPr>
        <p:pic>
          <p:nvPicPr>
            <p:cNvPr id="15" name="image10.png" descr="image10.png">
              <a:extLst>
                <a:ext uri="{FF2B5EF4-FFF2-40B4-BE49-F238E27FC236}">
                  <a16:creationId xmlns:a16="http://schemas.microsoft.com/office/drawing/2014/main" id="{02347040-EE54-F460-B531-EC801F78E6B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80714" y="7776016"/>
              <a:ext cx="8936521" cy="5719376"/>
            </a:xfrm>
            <a:prstGeom prst="rect">
              <a:avLst/>
            </a:prstGeom>
            <a:ln w="12700" cap="flat">
              <a:noFill/>
              <a:miter lim="400000"/>
            </a:ln>
            <a:effectLst/>
          </p:spPr>
        </p:pic>
        <p:sp>
          <p:nvSpPr>
            <p:cNvPr id="16" name="Right Brace 15">
              <a:extLst>
                <a:ext uri="{FF2B5EF4-FFF2-40B4-BE49-F238E27FC236}">
                  <a16:creationId xmlns:a16="http://schemas.microsoft.com/office/drawing/2014/main" id="{5AD3FEC4-566E-E945-411D-7773353D42DE}"/>
                </a:ext>
              </a:extLst>
            </p:cNvPr>
            <p:cNvSpPr/>
            <p:nvPr/>
          </p:nvSpPr>
          <p:spPr>
            <a:xfrm rot="5400000">
              <a:off x="10876634" y="1465010"/>
              <a:ext cx="1074989" cy="13824428"/>
            </a:xfrm>
            <a:prstGeom prst="rightBrace">
              <a:avLst>
                <a:gd name="adj1" fmla="val 8333"/>
                <a:gd name="adj2" fmla="val 86694"/>
              </a:avLst>
            </a:prstGeom>
            <a:noFill/>
            <a:ln w="76200" cap="flat">
              <a:solidFill>
                <a:srgbClr val="5A5F5E"/>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grpSp>
      <p:sp>
        <p:nvSpPr>
          <p:cNvPr id="19" name="TextBox 18">
            <a:extLst>
              <a:ext uri="{FF2B5EF4-FFF2-40B4-BE49-F238E27FC236}">
                <a16:creationId xmlns:a16="http://schemas.microsoft.com/office/drawing/2014/main" id="{16B37D66-805C-69F0-32C6-C59EC6866E9B}"/>
              </a:ext>
            </a:extLst>
          </p:cNvPr>
          <p:cNvSpPr txBox="1"/>
          <p:nvPr/>
        </p:nvSpPr>
        <p:spPr>
          <a:xfrm>
            <a:off x="10390449" y="10185802"/>
            <a:ext cx="13392939"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35353"/>
                </a:solidFill>
                <a:effectLst/>
                <a:uFillTx/>
                <a:latin typeface="+mn-lt"/>
                <a:ea typeface="+mn-ea"/>
                <a:cs typeface="+mn-cs"/>
                <a:sym typeface="Gill Sans Light"/>
              </a:rPr>
              <a:t>Existing carparks have limited available power, whic</a:t>
            </a:r>
            <a:r>
              <a:rPr lang="en-US" sz="2800" dirty="0"/>
              <a:t>h limits the number of EV chargers in Singapore. With ESS microgrid, we can boost the available power in the carparks and we can increase the number of chargers which will indirectly increase the take-up rate of EV. </a:t>
            </a:r>
            <a:endParaRPr kumimoji="0" lang="en-US" sz="2800" b="0" i="0" u="none" strike="noStrike" cap="none" spc="0" normalizeH="0" baseline="0" dirty="0">
              <a:ln>
                <a:noFill/>
              </a:ln>
              <a:solidFill>
                <a:srgbClr val="535353"/>
              </a:solidFill>
              <a:effectLst/>
              <a:uFillTx/>
              <a:latin typeface="+mn-lt"/>
              <a:ea typeface="+mn-ea"/>
              <a:cs typeface="+mn-cs"/>
              <a:sym typeface="Gill Sans Light"/>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How ESS helps"/>
          <p:cNvSpPr txBox="1">
            <a:spLocks noGrp="1"/>
          </p:cNvSpPr>
          <p:nvPr>
            <p:ph type="title"/>
          </p:nvPr>
        </p:nvSpPr>
        <p:spPr>
          <a:xfrm>
            <a:off x="2387600" y="609600"/>
            <a:ext cx="19621500" cy="1803400"/>
          </a:xfrm>
          <a:prstGeom prst="rect">
            <a:avLst/>
          </a:prstGeom>
        </p:spPr>
        <p:txBody>
          <a:bodyPr/>
          <a:lstStyle/>
          <a:p>
            <a:r>
              <a:rPr dirty="0"/>
              <a:t>How ESS helps</a:t>
            </a:r>
          </a:p>
        </p:txBody>
      </p:sp>
      <p:grpSp>
        <p:nvGrpSpPr>
          <p:cNvPr id="275" name="Group"/>
          <p:cNvGrpSpPr/>
          <p:nvPr/>
        </p:nvGrpSpPr>
        <p:grpSpPr>
          <a:xfrm>
            <a:off x="714516" y="2980513"/>
            <a:ext cx="10053932" cy="7978031"/>
            <a:chOff x="6350" y="412749"/>
            <a:chExt cx="10053931" cy="7978029"/>
          </a:xfrm>
        </p:grpSpPr>
        <p:sp>
          <p:nvSpPr>
            <p:cNvPr id="271" name="Industrial ESS"/>
            <p:cNvSpPr/>
            <p:nvPr/>
          </p:nvSpPr>
          <p:spPr>
            <a:xfrm>
              <a:off x="4809249" y="4127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r>
                <a:rPr lang="en-US" dirty="0" err="1"/>
                <a:t>Centralised</a:t>
              </a:r>
              <a:r>
                <a:rPr dirty="0"/>
                <a:t> ESS</a:t>
              </a:r>
            </a:p>
          </p:txBody>
        </p:sp>
        <p:pic>
          <p:nvPicPr>
            <p:cNvPr id="272"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526119" y="4506720"/>
              <a:ext cx="5534162" cy="3884058"/>
            </a:xfrm>
            <a:prstGeom prst="rect">
              <a:avLst/>
            </a:prstGeom>
            <a:ln w="12700" cap="flat">
              <a:noFill/>
              <a:miter lim="400000"/>
            </a:ln>
            <a:effectLst/>
          </p:spPr>
        </p:pic>
        <p:pic>
          <p:nvPicPr>
            <p:cNvPr id="273" name="Image" descr="Ima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26199" y="1484376"/>
              <a:ext cx="8165913" cy="2141857"/>
            </a:xfrm>
            <a:prstGeom prst="rect">
              <a:avLst/>
            </a:prstGeom>
            <a:ln w="12700" cap="flat">
              <a:noFill/>
              <a:miter lim="400000"/>
            </a:ln>
            <a:effectLst/>
          </p:spPr>
        </p:pic>
        <p:pic>
          <p:nvPicPr>
            <p:cNvPr id="274" name="Screenshot 2022-09-19 at 9.04.55 AM.png" descr="Screenshot 2022-09-19 at 9.04.55 AM.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350" y="3853089"/>
              <a:ext cx="4092817" cy="4537689"/>
            </a:xfrm>
            <a:prstGeom prst="rect">
              <a:avLst/>
            </a:prstGeom>
            <a:ln w="12700" cap="flat">
              <a:noFill/>
              <a:miter lim="400000"/>
            </a:ln>
            <a:effectLst/>
          </p:spPr>
        </p:pic>
      </p:grpSp>
      <p:sp>
        <p:nvSpPr>
          <p:cNvPr id="276" name="Line"/>
          <p:cNvSpPr/>
          <p:nvPr/>
        </p:nvSpPr>
        <p:spPr>
          <a:xfrm flipV="1">
            <a:off x="12192001" y="2331709"/>
            <a:ext cx="6350" cy="9424862"/>
          </a:xfrm>
          <a:prstGeom prst="line">
            <a:avLst/>
          </a:prstGeom>
          <a:ln w="190500">
            <a:solidFill>
              <a:srgbClr val="5A5F5E"/>
            </a:solidFill>
            <a:miter lim="400000"/>
          </a:ln>
        </p:spPr>
        <p:txBody>
          <a:bodyPr lIns="50800" tIns="50800" rIns="50800" bIns="50800" anchor="ctr"/>
          <a:lstStyle/>
          <a:p>
            <a:endParaRPr/>
          </a:p>
        </p:txBody>
      </p:sp>
      <p:pic>
        <p:nvPicPr>
          <p:cNvPr id="2" name="logo5dec.png" descr="logo5dec.png">
            <a:extLst>
              <a:ext uri="{FF2B5EF4-FFF2-40B4-BE49-F238E27FC236}">
                <a16:creationId xmlns:a16="http://schemas.microsoft.com/office/drawing/2014/main" id="{454F714A-2BDA-803E-A63D-156993CADB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44775" y="439514"/>
            <a:ext cx="2228568" cy="981012"/>
          </a:xfrm>
          <a:prstGeom prst="rect">
            <a:avLst/>
          </a:prstGeom>
          <a:ln w="12700">
            <a:miter lim="400000"/>
          </a:ln>
        </p:spPr>
      </p:pic>
      <p:grpSp>
        <p:nvGrpSpPr>
          <p:cNvPr id="3" name="Group 2">
            <a:extLst>
              <a:ext uri="{FF2B5EF4-FFF2-40B4-BE49-F238E27FC236}">
                <a16:creationId xmlns:a16="http://schemas.microsoft.com/office/drawing/2014/main" id="{10F355BC-266A-A9CE-AD68-4E477FB0A7A1}"/>
              </a:ext>
            </a:extLst>
          </p:cNvPr>
          <p:cNvGrpSpPr/>
          <p:nvPr/>
        </p:nvGrpSpPr>
        <p:grpSpPr>
          <a:xfrm>
            <a:off x="330689" y="854075"/>
            <a:ext cx="1553107" cy="1314449"/>
            <a:chOff x="14689245" y="2723002"/>
            <a:chExt cx="2642191" cy="2236179"/>
          </a:xfrm>
        </p:grpSpPr>
        <p:pic>
          <p:nvPicPr>
            <p:cNvPr id="4" name="Image" descr="Image">
              <a:extLst>
                <a:ext uri="{FF2B5EF4-FFF2-40B4-BE49-F238E27FC236}">
                  <a16:creationId xmlns:a16="http://schemas.microsoft.com/office/drawing/2014/main" id="{81E27169-E28F-C6E2-EC71-D5B4FDC78B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218279" y="2723002"/>
              <a:ext cx="1681062" cy="1681062"/>
            </a:xfrm>
            <a:prstGeom prst="rect">
              <a:avLst/>
            </a:prstGeom>
            <a:ln w="12700">
              <a:miter lim="400000"/>
            </a:ln>
          </p:spPr>
        </p:pic>
        <p:sp>
          <p:nvSpPr>
            <p:cNvPr id="5" name="TextBox 4">
              <a:extLst>
                <a:ext uri="{FF2B5EF4-FFF2-40B4-BE49-F238E27FC236}">
                  <a16:creationId xmlns:a16="http://schemas.microsoft.com/office/drawing/2014/main" id="{6EFCABB8-3FD0-6F03-C5F8-902A774A1E60}"/>
                </a:ext>
              </a:extLst>
            </p:cNvPr>
            <p:cNvSpPr txBox="1"/>
            <p:nvPr/>
          </p:nvSpPr>
          <p:spPr>
            <a:xfrm>
              <a:off x="14689245" y="4497516"/>
              <a:ext cx="2642191"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SG" sz="2400" b="1" dirty="0"/>
                <a:t>Space</a:t>
              </a:r>
            </a:p>
          </p:txBody>
        </p:sp>
      </p:grpSp>
      <p:grpSp>
        <p:nvGrpSpPr>
          <p:cNvPr id="10" name="Group 9">
            <a:extLst>
              <a:ext uri="{FF2B5EF4-FFF2-40B4-BE49-F238E27FC236}">
                <a16:creationId xmlns:a16="http://schemas.microsoft.com/office/drawing/2014/main" id="{716DC139-5CCB-9D77-AB8F-D46ED232C56E}"/>
              </a:ext>
            </a:extLst>
          </p:cNvPr>
          <p:cNvGrpSpPr/>
          <p:nvPr/>
        </p:nvGrpSpPr>
        <p:grpSpPr>
          <a:xfrm>
            <a:off x="12767495" y="2544496"/>
            <a:ext cx="11205848" cy="8839795"/>
            <a:chOff x="12767495" y="3599085"/>
            <a:chExt cx="11205848" cy="8839795"/>
          </a:xfrm>
        </p:grpSpPr>
        <p:grpSp>
          <p:nvGrpSpPr>
            <p:cNvPr id="281" name="Group"/>
            <p:cNvGrpSpPr/>
            <p:nvPr/>
          </p:nvGrpSpPr>
          <p:grpSpPr>
            <a:xfrm>
              <a:off x="12767495" y="4954797"/>
              <a:ext cx="11205848" cy="7484083"/>
              <a:chOff x="0" y="0"/>
              <a:chExt cx="11205847" cy="7484081"/>
            </a:xfrm>
          </p:grpSpPr>
          <p:grpSp>
            <p:nvGrpSpPr>
              <p:cNvPr id="279" name="Group"/>
              <p:cNvGrpSpPr/>
              <p:nvPr/>
            </p:nvGrpSpPr>
            <p:grpSpPr>
              <a:xfrm>
                <a:off x="-1" y="253015"/>
                <a:ext cx="11205848" cy="7231067"/>
                <a:chOff x="0" y="0"/>
                <a:chExt cx="11205846" cy="7231066"/>
              </a:xfrm>
            </p:grpSpPr>
            <p:pic>
              <p:nvPicPr>
                <p:cNvPr id="277" name="image7.png" descr="image7.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2798046" cy="4371947"/>
                </a:xfrm>
                <a:prstGeom prst="rect">
                  <a:avLst/>
                </a:prstGeom>
                <a:ln w="12700" cap="flat">
                  <a:noFill/>
                  <a:miter lim="400000"/>
                </a:ln>
                <a:effectLst/>
              </p:spPr>
            </p:pic>
            <p:pic>
              <p:nvPicPr>
                <p:cNvPr id="278" name="image10.png" descr="image10.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2862" y="272355"/>
                  <a:ext cx="10872985" cy="6958712"/>
                </a:xfrm>
                <a:prstGeom prst="rect">
                  <a:avLst/>
                </a:prstGeom>
                <a:ln w="12700" cap="flat">
                  <a:noFill/>
                  <a:miter lim="400000"/>
                </a:ln>
                <a:effectLst/>
              </p:spPr>
            </p:pic>
          </p:grpSp>
          <p:pic>
            <p:nvPicPr>
              <p:cNvPr id="280" name="logo5dec.png" descr="logo5dec.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069241" y="0"/>
                <a:ext cx="3721734" cy="1638300"/>
              </a:xfrm>
              <a:prstGeom prst="rect">
                <a:avLst/>
              </a:prstGeom>
              <a:ln w="12700" cap="flat">
                <a:noFill/>
                <a:miter lim="400000"/>
              </a:ln>
              <a:effectLst/>
            </p:spPr>
          </p:pic>
        </p:grpSp>
        <p:sp>
          <p:nvSpPr>
            <p:cNvPr id="9" name="TextBox 8">
              <a:extLst>
                <a:ext uri="{FF2B5EF4-FFF2-40B4-BE49-F238E27FC236}">
                  <a16:creationId xmlns:a16="http://schemas.microsoft.com/office/drawing/2014/main" id="{75292F64-53F6-B4F4-085E-B487F1301BA4}"/>
                </a:ext>
              </a:extLst>
            </p:cNvPr>
            <p:cNvSpPr txBox="1"/>
            <p:nvPr/>
          </p:nvSpPr>
          <p:spPr>
            <a:xfrm>
              <a:off x="14747721" y="3599085"/>
              <a:ext cx="7578258"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rgbClr val="535353"/>
                  </a:solidFill>
                  <a:effectLst/>
                  <a:uFillTx/>
                  <a:latin typeface="+mn-lt"/>
                  <a:ea typeface="+mn-ea"/>
                  <a:cs typeface="+mn-cs"/>
                  <a:sym typeface="Gill Sans Light"/>
                </a:rPr>
                <a:t>Distributed ESS</a:t>
              </a:r>
            </a:p>
          </p:txBody>
        </p:sp>
      </p:grpSp>
      <p:sp>
        <p:nvSpPr>
          <p:cNvPr id="6" name="TextBox 5">
            <a:extLst>
              <a:ext uri="{FF2B5EF4-FFF2-40B4-BE49-F238E27FC236}">
                <a16:creationId xmlns:a16="http://schemas.microsoft.com/office/drawing/2014/main" id="{2685FE0B-F83E-0498-52C5-8F9D1B4366D9}"/>
              </a:ext>
            </a:extLst>
          </p:cNvPr>
          <p:cNvSpPr txBox="1"/>
          <p:nvPr/>
        </p:nvSpPr>
        <p:spPr>
          <a:xfrm>
            <a:off x="641661" y="11983427"/>
            <a:ext cx="23331682"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35353"/>
                </a:solidFill>
                <a:effectLst/>
                <a:uFillTx/>
                <a:latin typeface="+mn-lt"/>
                <a:ea typeface="+mn-ea"/>
                <a:cs typeface="+mn-cs"/>
                <a:sym typeface="Gill Sans Light"/>
              </a:rPr>
              <a:t>Existing ESS are mostly centralized ESS which is huge and far away from the heartland. This is not suitable for a city-state like Singapore as we have limited spaces. Distributed ESS are more suitable where we can utilize the limited spaces and place it near the demands. This also improves the efficiency as lower energy is loss through the transmission line.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How ESS helps"/>
          <p:cNvSpPr txBox="1">
            <a:spLocks noGrp="1"/>
          </p:cNvSpPr>
          <p:nvPr>
            <p:ph type="title"/>
          </p:nvPr>
        </p:nvSpPr>
        <p:spPr>
          <a:xfrm>
            <a:off x="2387600" y="609600"/>
            <a:ext cx="19621500" cy="1803400"/>
          </a:xfrm>
          <a:prstGeom prst="rect">
            <a:avLst/>
          </a:prstGeom>
        </p:spPr>
        <p:txBody>
          <a:bodyPr/>
          <a:lstStyle/>
          <a:p>
            <a:r>
              <a:t>How ESS helps</a:t>
            </a:r>
          </a:p>
        </p:txBody>
      </p:sp>
      <p:pic>
        <p:nvPicPr>
          <p:cNvPr id="286" name="Image" descr="Image"/>
          <p:cNvPicPr>
            <a:picLocks noChangeAspect="1"/>
          </p:cNvPicPr>
          <p:nvPr/>
        </p:nvPicPr>
        <p:blipFill>
          <a:blip r:embed="rId4"/>
          <a:stretch>
            <a:fillRect/>
          </a:stretch>
        </p:blipFill>
        <p:spPr>
          <a:xfrm>
            <a:off x="1601940" y="6327991"/>
            <a:ext cx="8170589" cy="6127941"/>
          </a:xfrm>
          <a:prstGeom prst="rect">
            <a:avLst/>
          </a:prstGeom>
          <a:ln w="12700">
            <a:miter lim="400000"/>
          </a:ln>
        </p:spPr>
      </p:pic>
      <p:sp>
        <p:nvSpPr>
          <p:cNvPr id="287" name="Tesla batteries on fire in July 2021 at Neoen's Victorian Big Battery project in Australia"/>
          <p:cNvSpPr txBox="1"/>
          <p:nvPr/>
        </p:nvSpPr>
        <p:spPr>
          <a:xfrm>
            <a:off x="1573681" y="12509138"/>
            <a:ext cx="8170589" cy="7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2200" b="1">
                <a:solidFill>
                  <a:srgbClr val="0A0A0A"/>
                </a:solidFill>
                <a:latin typeface="Helvetica"/>
                <a:ea typeface="Helvetica"/>
                <a:cs typeface="Helvetica"/>
                <a:sym typeface="Helvetica"/>
              </a:defRPr>
            </a:lvl1pPr>
          </a:lstStyle>
          <a:p>
            <a:r>
              <a:t>Tesla batteries on fire in July 2021 at Neoen's Victorian Big Battery project in Australia</a:t>
            </a:r>
          </a:p>
        </p:txBody>
      </p:sp>
      <p:pic>
        <p:nvPicPr>
          <p:cNvPr id="288" name="Screenshot 2022-09-19 at 9.20.48 AM.png" descr="Screenshot 2022-09-19 at 9.20.48 A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66084" y="2995775"/>
            <a:ext cx="8242301" cy="2794001"/>
          </a:xfrm>
          <a:prstGeom prst="rect">
            <a:avLst/>
          </a:prstGeom>
          <a:ln w="12700">
            <a:miter lim="400000"/>
          </a:ln>
        </p:spPr>
      </p:pic>
      <p:sp>
        <p:nvSpPr>
          <p:cNvPr id="289" name="LG Batteries fire on 13 Feb 22, at Moss Landing California"/>
          <p:cNvSpPr txBox="1"/>
          <p:nvPr/>
        </p:nvSpPr>
        <p:spPr>
          <a:xfrm>
            <a:off x="1643858" y="5842983"/>
            <a:ext cx="7783885"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200" b="1">
                <a:solidFill>
                  <a:srgbClr val="0A0A0A"/>
                </a:solidFill>
                <a:latin typeface="Helvetica"/>
                <a:ea typeface="Helvetica"/>
                <a:cs typeface="Helvetica"/>
                <a:sym typeface="Helvetica"/>
              </a:defRPr>
            </a:lvl1pPr>
          </a:lstStyle>
          <a:p>
            <a:r>
              <a:t>LG Batteries fire on 13 Feb 22, at Moss Landing California</a:t>
            </a:r>
          </a:p>
        </p:txBody>
      </p:sp>
      <p:sp>
        <p:nvSpPr>
          <p:cNvPr id="291" name="Line"/>
          <p:cNvSpPr/>
          <p:nvPr/>
        </p:nvSpPr>
        <p:spPr>
          <a:xfrm flipV="1">
            <a:off x="10411319" y="2330633"/>
            <a:ext cx="1" cy="11163578"/>
          </a:xfrm>
          <a:prstGeom prst="line">
            <a:avLst/>
          </a:prstGeom>
          <a:ln w="190500">
            <a:solidFill>
              <a:srgbClr val="5A5F5E"/>
            </a:solidFill>
            <a:miter lim="400000"/>
          </a:ln>
        </p:spPr>
        <p:txBody>
          <a:bodyPr lIns="50800" tIns="50800" rIns="50800" bIns="50800" anchor="ctr"/>
          <a:lstStyle/>
          <a:p>
            <a:endParaRPr/>
          </a:p>
        </p:txBody>
      </p:sp>
      <p:pic>
        <p:nvPicPr>
          <p:cNvPr id="292" name="Nail Penetration Final.mp4" descr="Nail Penetration Final.mp4"/>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11014253" y="2888159"/>
            <a:ext cx="13017095" cy="7322116"/>
          </a:xfrm>
          <a:prstGeom prst="rect">
            <a:avLst/>
          </a:prstGeom>
          <a:ln w="12700">
            <a:miter lim="400000"/>
          </a:ln>
        </p:spPr>
      </p:pic>
      <p:grpSp>
        <p:nvGrpSpPr>
          <p:cNvPr id="297" name="Group"/>
          <p:cNvGrpSpPr/>
          <p:nvPr/>
        </p:nvGrpSpPr>
        <p:grpSpPr>
          <a:xfrm>
            <a:off x="12313048" y="3891322"/>
            <a:ext cx="6263747" cy="2167561"/>
            <a:chOff x="-145627" y="-227832"/>
            <a:chExt cx="6263746" cy="2167560"/>
          </a:xfrm>
        </p:grpSpPr>
        <p:pic>
          <p:nvPicPr>
            <p:cNvPr id="293" name="Line Line" descr="Line Line"/>
            <p:cNvPicPr>
              <a:picLocks/>
            </p:cNvPicPr>
            <p:nvPr/>
          </p:nvPicPr>
          <p:blipFill>
            <a:blip r:embed="rId7"/>
            <a:stretch>
              <a:fillRect/>
            </a:stretch>
          </p:blipFill>
          <p:spPr>
            <a:xfrm rot="1488832">
              <a:off x="3534467" y="955718"/>
              <a:ext cx="2607956" cy="457905"/>
            </a:xfrm>
            <a:prstGeom prst="rect">
              <a:avLst/>
            </a:prstGeom>
            <a:effectLst/>
          </p:spPr>
        </p:pic>
        <p:pic>
          <p:nvPicPr>
            <p:cNvPr id="295" name="Line Line" descr="Line Line"/>
            <p:cNvPicPr>
              <a:picLocks/>
            </p:cNvPicPr>
            <p:nvPr/>
          </p:nvPicPr>
          <p:blipFill>
            <a:blip r:embed="rId8"/>
            <a:stretch>
              <a:fillRect/>
            </a:stretch>
          </p:blipFill>
          <p:spPr>
            <a:xfrm rot="9244771">
              <a:off x="-136809" y="145683"/>
              <a:ext cx="1814357" cy="457905"/>
            </a:xfrm>
            <a:prstGeom prst="rect">
              <a:avLst/>
            </a:prstGeom>
            <a:effectLst/>
          </p:spPr>
        </p:pic>
      </p:grpSp>
      <p:pic>
        <p:nvPicPr>
          <p:cNvPr id="2" name="logo5dec.png" descr="logo5dec.png">
            <a:extLst>
              <a:ext uri="{FF2B5EF4-FFF2-40B4-BE49-F238E27FC236}">
                <a16:creationId xmlns:a16="http://schemas.microsoft.com/office/drawing/2014/main" id="{B30430FF-1447-6E54-660C-65BEC753FAF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744775" y="439514"/>
            <a:ext cx="2228568" cy="981012"/>
          </a:xfrm>
          <a:prstGeom prst="rect">
            <a:avLst/>
          </a:prstGeom>
          <a:ln w="12700">
            <a:miter lim="400000"/>
          </a:ln>
        </p:spPr>
      </p:pic>
      <p:grpSp>
        <p:nvGrpSpPr>
          <p:cNvPr id="6" name="Group 5">
            <a:extLst>
              <a:ext uri="{FF2B5EF4-FFF2-40B4-BE49-F238E27FC236}">
                <a16:creationId xmlns:a16="http://schemas.microsoft.com/office/drawing/2014/main" id="{D9F7E581-D2AB-2030-4800-B65AA2C6EF14}"/>
              </a:ext>
            </a:extLst>
          </p:cNvPr>
          <p:cNvGrpSpPr/>
          <p:nvPr/>
        </p:nvGrpSpPr>
        <p:grpSpPr>
          <a:xfrm>
            <a:off x="410657" y="718667"/>
            <a:ext cx="1573681" cy="1403718"/>
            <a:chOff x="17290930" y="2608701"/>
            <a:chExt cx="2642191" cy="2356826"/>
          </a:xfrm>
        </p:grpSpPr>
        <p:pic>
          <p:nvPicPr>
            <p:cNvPr id="7" name="safety-icon-10135.png" descr="safety-icon-10135.png">
              <a:extLst>
                <a:ext uri="{FF2B5EF4-FFF2-40B4-BE49-F238E27FC236}">
                  <a16:creationId xmlns:a16="http://schemas.microsoft.com/office/drawing/2014/main" id="{DF9A7BAB-E2D0-C339-8AED-A3533D22DE9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608726" y="2608701"/>
              <a:ext cx="2006601" cy="2006601"/>
            </a:xfrm>
            <a:prstGeom prst="rect">
              <a:avLst/>
            </a:prstGeom>
            <a:ln w="12700">
              <a:miter lim="400000"/>
            </a:ln>
          </p:spPr>
        </p:pic>
        <p:sp>
          <p:nvSpPr>
            <p:cNvPr id="8" name="TextBox 7">
              <a:extLst>
                <a:ext uri="{FF2B5EF4-FFF2-40B4-BE49-F238E27FC236}">
                  <a16:creationId xmlns:a16="http://schemas.microsoft.com/office/drawing/2014/main" id="{181A51F4-3365-A742-8B51-7DF4E0D62F36}"/>
                </a:ext>
              </a:extLst>
            </p:cNvPr>
            <p:cNvSpPr txBox="1"/>
            <p:nvPr/>
          </p:nvSpPr>
          <p:spPr>
            <a:xfrm>
              <a:off x="17290930" y="4503862"/>
              <a:ext cx="2642191"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SG" sz="2400" b="1" dirty="0"/>
                <a:t>Safety</a:t>
              </a:r>
            </a:p>
          </p:txBody>
        </p:sp>
      </p:grpSp>
      <p:sp>
        <p:nvSpPr>
          <p:cNvPr id="3" name="TextBox 2">
            <a:extLst>
              <a:ext uri="{FF2B5EF4-FFF2-40B4-BE49-F238E27FC236}">
                <a16:creationId xmlns:a16="http://schemas.microsoft.com/office/drawing/2014/main" id="{9F8CB483-C672-7061-D3EB-8EE5D7247FAF}"/>
              </a:ext>
            </a:extLst>
          </p:cNvPr>
          <p:cNvSpPr txBox="1"/>
          <p:nvPr/>
        </p:nvSpPr>
        <p:spPr>
          <a:xfrm>
            <a:off x="14548319" y="10249417"/>
            <a:ext cx="5948961"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rgbClr val="535353"/>
                </a:solidFill>
                <a:effectLst/>
                <a:uFillTx/>
                <a:latin typeface="+mn-lt"/>
                <a:ea typeface="+mn-ea"/>
                <a:cs typeface="+mn-cs"/>
                <a:sym typeface="Gill Sans Light"/>
              </a:rPr>
              <a:t>Nail Penetration Test</a:t>
            </a:r>
          </a:p>
        </p:txBody>
      </p:sp>
      <p:pic>
        <p:nvPicPr>
          <p:cNvPr id="290" name="logo5dec.png" descr="logo5dec.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1744774" y="2923876"/>
            <a:ext cx="2474239" cy="1089156"/>
          </a:xfrm>
          <a:prstGeom prst="rect">
            <a:avLst/>
          </a:prstGeom>
          <a:ln w="12700">
            <a:miter lim="400000"/>
          </a:ln>
        </p:spPr>
      </p:pic>
      <p:sp>
        <p:nvSpPr>
          <p:cNvPr id="4" name="TextBox 3">
            <a:extLst>
              <a:ext uri="{FF2B5EF4-FFF2-40B4-BE49-F238E27FC236}">
                <a16:creationId xmlns:a16="http://schemas.microsoft.com/office/drawing/2014/main" id="{B3E0E640-EC21-D8D7-54A9-125DBDF033DB}"/>
              </a:ext>
            </a:extLst>
          </p:cNvPr>
          <p:cNvSpPr txBox="1"/>
          <p:nvPr/>
        </p:nvSpPr>
        <p:spPr>
          <a:xfrm>
            <a:off x="11014253" y="11189400"/>
            <a:ext cx="12959090"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35353"/>
                </a:solidFill>
                <a:effectLst/>
                <a:uFillTx/>
                <a:latin typeface="+mn-lt"/>
                <a:ea typeface="+mn-ea"/>
                <a:cs typeface="+mn-cs"/>
                <a:sym typeface="Gill Sans Light"/>
              </a:rPr>
              <a:t>ESS can be a fire hazard if it is not handled properly. There are multiple cases of ESS fire overseas, due to a single-cell breakdown, which leads to </a:t>
            </a:r>
            <a:r>
              <a:rPr lang="en-US" sz="2800" dirty="0"/>
              <a:t>fire propagation within the battery system</a:t>
            </a:r>
            <a:r>
              <a:rPr kumimoji="0" lang="en-US" sz="2800" b="0" i="0" u="none" strike="noStrike" cap="none" spc="0" normalizeH="0" baseline="0" dirty="0">
                <a:ln>
                  <a:noFill/>
                </a:ln>
                <a:solidFill>
                  <a:srgbClr val="535353"/>
                </a:solidFill>
                <a:effectLst/>
                <a:uFillTx/>
                <a:latin typeface="+mn-lt"/>
                <a:ea typeface="+mn-ea"/>
                <a:cs typeface="+mn-cs"/>
                <a:sym typeface="Gill Sans Light"/>
              </a:rPr>
              <a:t>. </a:t>
            </a:r>
            <a:r>
              <a:rPr lang="en-US" sz="2800" dirty="0"/>
              <a:t>At RAITAN we do nail penetration tests to force the cell to go into an internal short circuit to make sure that the cell that we use will not be the fire source in the event the cell separator breakdown.  </a:t>
            </a:r>
            <a:r>
              <a:rPr kumimoji="0" lang="en-US" sz="2800" b="0" i="0" u="none" strike="noStrike" cap="none" spc="0" normalizeH="0" baseline="0" dirty="0">
                <a:ln>
                  <a:noFill/>
                </a:ln>
                <a:solidFill>
                  <a:srgbClr val="535353"/>
                </a:solidFill>
                <a:effectLst/>
                <a:uFillTx/>
                <a:latin typeface="+mn-lt"/>
                <a:ea typeface="+mn-ea"/>
                <a:cs typeface="+mn-cs"/>
                <a:sym typeface="Gill Sans Light"/>
              </a:rPr>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97"/>
                                        </p:tgtEl>
                                        <p:attrNameLst>
                                          <p:attrName>style.visibility</p:attrName>
                                        </p:attrNameLst>
                                      </p:cBhvr>
                                      <p:to>
                                        <p:strVal val="hidden"/>
                                      </p:to>
                                    </p:set>
                                  </p:childTnLst>
                                </p:cTn>
                              </p:par>
                              <p:par>
                                <p:cTn id="17" presetID="1" presetClass="mediacall" presetSubtype="0" fill="hold" nodeType="withEffect">
                                  <p:stCondLst>
                                    <p:cond delay="0"/>
                                  </p:stCondLst>
                                  <p:childTnLst>
                                    <p:cmd type="call" cmd="playFrom(0.0)">
                                      <p:cBhvr>
                                        <p:cTn id="18" dur="42583" fill="hold"/>
                                        <p:tgtEl>
                                          <p:spTgt spid="29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9" fill="hold" display="0">
                  <p:stCondLst>
                    <p:cond delay="indefinite"/>
                  </p:stCondLst>
                </p:cTn>
                <p:tgtEl>
                  <p:spTgt spid="292"/>
                </p:tgtEl>
              </p:cMediaNode>
            </p:video>
            <p:seq concurrent="1" prevAc="none" nextAc="seek">
              <p:cTn id="20" restart="whenNotActive" fill="hold" evtFilter="cancelBubble" nodeType="interactiveSeq">
                <p:stCondLst>
                  <p:cond evt="onClick" delay="0">
                    <p:tgtEl>
                      <p:spTgt spid="29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92"/>
                                        </p:tgtEl>
                                      </p:cBhvr>
                                    </p:cmd>
                                  </p:childTnLst>
                                </p:cTn>
                              </p:par>
                            </p:childTnLst>
                          </p:cTn>
                        </p:par>
                      </p:childTnLst>
                    </p:cTn>
                  </p:par>
                </p:childTnLst>
              </p:cTn>
              <p:nextCondLst>
                <p:cond evt="onClick" delay="0">
                  <p:tgtEl>
                    <p:spTgt spid="292"/>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ummary"/>
          <p:cNvSpPr txBox="1">
            <a:spLocks noGrp="1"/>
          </p:cNvSpPr>
          <p:nvPr>
            <p:ph type="title"/>
          </p:nvPr>
        </p:nvSpPr>
        <p:spPr>
          <a:prstGeom prst="rect">
            <a:avLst/>
          </a:prstGeom>
        </p:spPr>
        <p:txBody>
          <a:bodyPr/>
          <a:lstStyle/>
          <a:p>
            <a:r>
              <a:rPr dirty="0"/>
              <a:t>Summary</a:t>
            </a:r>
          </a:p>
        </p:txBody>
      </p:sp>
      <p:sp>
        <p:nvSpPr>
          <p:cNvPr id="301" name="ESS speeds up the greenification of our future grid…"/>
          <p:cNvSpPr txBox="1">
            <a:spLocks noGrp="1"/>
          </p:cNvSpPr>
          <p:nvPr>
            <p:ph type="body" idx="1"/>
          </p:nvPr>
        </p:nvSpPr>
        <p:spPr>
          <a:prstGeom prst="rect">
            <a:avLst/>
          </a:prstGeom>
        </p:spPr>
        <p:txBody>
          <a:bodyPr anchor="t"/>
          <a:lstStyle/>
          <a:p>
            <a:r>
              <a:rPr dirty="0"/>
              <a:t>ESS speeds up the </a:t>
            </a:r>
            <a:r>
              <a:rPr dirty="0" err="1"/>
              <a:t>greenification</a:t>
            </a:r>
            <a:r>
              <a:rPr dirty="0"/>
              <a:t> of our future grid</a:t>
            </a:r>
          </a:p>
          <a:p>
            <a:r>
              <a:rPr dirty="0"/>
              <a:t>City-centered ESS is essential to meet the net-zero target </a:t>
            </a:r>
          </a:p>
        </p:txBody>
      </p:sp>
      <p:pic>
        <p:nvPicPr>
          <p:cNvPr id="2" name="logo5dec.png" descr="logo5dec.png">
            <a:extLst>
              <a:ext uri="{FF2B5EF4-FFF2-40B4-BE49-F238E27FC236}">
                <a16:creationId xmlns:a16="http://schemas.microsoft.com/office/drawing/2014/main" id="{E3B59F50-963E-6434-6115-728636BEC4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744775" y="439514"/>
            <a:ext cx="2228568" cy="981012"/>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5524</TotalTime>
  <Words>523</Words>
  <Application>Microsoft Office PowerPoint</Application>
  <PresentationFormat>Custom</PresentationFormat>
  <Paragraphs>74</Paragraphs>
  <Slides>10</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Gill Sans</vt:lpstr>
      <vt:lpstr>Gill Sans Light</vt:lpstr>
      <vt:lpstr>Helvetica Neue</vt:lpstr>
      <vt:lpstr>Helvetica</vt:lpstr>
      <vt:lpstr>Impact</vt:lpstr>
      <vt:lpstr>Showroom</vt:lpstr>
      <vt:lpstr>PowerPoint Presentation</vt:lpstr>
      <vt:lpstr>PowerPoint Presentation</vt:lpstr>
      <vt:lpstr>PowerPoint Presentation</vt:lpstr>
      <vt:lpstr>Solution</vt:lpstr>
      <vt:lpstr>How ESS helps</vt:lpstr>
      <vt:lpstr>How ESS helps</vt:lpstr>
      <vt:lpstr>How ESS helps</vt:lpstr>
      <vt:lpstr>How ESS helps</vt:lpstr>
      <vt:lpstr>Summary</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Meng Shize</dc:creator>
  <cp:lastModifiedBy>Frank Meng Shize</cp:lastModifiedBy>
  <cp:revision>27</cp:revision>
  <dcterms:modified xsi:type="dcterms:W3CDTF">2022-11-07T03:19:20Z</dcterms:modified>
</cp:coreProperties>
</file>